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4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5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0" r:id="rId2"/>
  </p:sldMasterIdLst>
  <p:notesMasterIdLst>
    <p:notesMasterId r:id="rId29"/>
  </p:notesMasterIdLst>
  <p:sldIdLst>
    <p:sldId id="270" r:id="rId3"/>
    <p:sldId id="271" r:id="rId4"/>
    <p:sldId id="299" r:id="rId5"/>
    <p:sldId id="272" r:id="rId6"/>
    <p:sldId id="275" r:id="rId7"/>
    <p:sldId id="301" r:id="rId8"/>
    <p:sldId id="276" r:id="rId9"/>
    <p:sldId id="302" r:id="rId10"/>
    <p:sldId id="308" r:id="rId11"/>
    <p:sldId id="278" r:id="rId12"/>
    <p:sldId id="279" r:id="rId13"/>
    <p:sldId id="281" r:id="rId14"/>
    <p:sldId id="282" r:id="rId15"/>
    <p:sldId id="303" r:id="rId16"/>
    <p:sldId id="313" r:id="rId17"/>
    <p:sldId id="304" r:id="rId18"/>
    <p:sldId id="284" r:id="rId19"/>
    <p:sldId id="300" r:id="rId20"/>
    <p:sldId id="315" r:id="rId21"/>
    <p:sldId id="310" r:id="rId22"/>
    <p:sldId id="311" r:id="rId23"/>
    <p:sldId id="309" r:id="rId24"/>
    <p:sldId id="305" r:id="rId25"/>
    <p:sldId id="306" r:id="rId26"/>
    <p:sldId id="288" r:id="rId27"/>
    <p:sldId id="261" r:id="rId28"/>
  </p:sldIdLst>
  <p:sldSz cx="20104100" cy="1130935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45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57" autoAdjust="0"/>
    <p:restoredTop sz="96565"/>
  </p:normalViewPr>
  <p:slideViewPr>
    <p:cSldViewPr>
      <p:cViewPr varScale="1">
        <p:scale>
          <a:sx n="69" d="100"/>
          <a:sy n="69" d="100"/>
        </p:scale>
        <p:origin x="79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\\WLGFS01\SHARE\Future%20State\10.%20DAT%20Team\10.08%20NCEA%20Online\10.08.03%20Change\1.%20Change%20Management\Analysis\Data\All%20Digital%20Participation\Digital%20Entry%20Patterns%20Analysis.xlsx" TargetMode="External"/><Relationship Id="rId4" Type="http://schemas.openxmlformats.org/officeDocument/2006/relationships/themeOverride" Target="../theme/themeOverride1.xm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\\WLGFS01\SHARE\Future%20State\10.%20DAT%20Team\10.08%20NCEA%20Online\10.08.03%20Change\1.%20Change%20Management\Analysis\Data\All%20Digital%20Participation\Digital%20Entry%20Patterns%20Analysis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\\WLGFS01\SHARE\Future%20State\10.%20DAT%20Team\10.08%20NCEA%20Online\10.08.03%20Change\1.%20Change%20Management\Analysis\Data\All%20Digital%20Participation\Digital%20Entry%20Patterns%20Analysis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\\WLGFS01\SHARE\Future%20State\10.%20DAT%20Team\10.08%20NCEA%20Online\10.08.03%20Change\1.%20Change%20Management\Analysis\Data\All%20Digital%20Participation\Digital%20Entry%20Patterns%20Analysis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\\WLGFS01\SHARE\Future%20State\10.%20DAT%20Team\10.08%20NCEA%20Online\10.08.03%20Change\1.%20Change%20Management\Analysis\Data\All%20Digital%20Participation\Digital%20Entry%20Patterns%20Analysis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'Results Graphs (2)'!$A$3:$A$18</cx:f>
        <cx:lvl ptCount="16">
          <cx:pt idx="0">Auckland Region</cx:pt>
          <cx:pt idx="1">Bay of Plenty Region</cx:pt>
          <cx:pt idx="2">Canterbury Region</cx:pt>
          <cx:pt idx="3">Gisborne Region</cx:pt>
          <cx:pt idx="4">Hawke's Bay Region</cx:pt>
          <cx:pt idx="5">Manawatu-Wanganui Region</cx:pt>
          <cx:pt idx="6">Marlborough Region</cx:pt>
          <cx:pt idx="7">Nelson Region</cx:pt>
          <cx:pt idx="8">Northland Region</cx:pt>
          <cx:pt idx="9">Otago Region</cx:pt>
          <cx:pt idx="10">Southland Region</cx:pt>
          <cx:pt idx="11">Taranaki Region</cx:pt>
          <cx:pt idx="12">Tasman Region</cx:pt>
          <cx:pt idx="13">Waikato Region</cx:pt>
          <cx:pt idx="14">Wellington Region</cx:pt>
          <cx:pt idx="15">West Coast Region</cx:pt>
        </cx:lvl>
      </cx:strDim>
      <cx:numDim type="colorVal">
        <cx:f>'Results Graphs (2)'!$B$3:$B$18</cx:f>
        <cx:lvl ptCount="16" formatCode="0%">
          <cx:pt idx="0">0.13761467889908258</cx:pt>
          <cx:pt idx="1">0.03125</cx:pt>
          <cx:pt idx="2">0.067796610169491525</cx:pt>
          <cx:pt idx="3">0.083333333333333329</cx:pt>
          <cx:pt idx="4">0.18518518518518517</cx:pt>
          <cx:pt idx="5">0</cx:pt>
          <cx:pt idx="6">0</cx:pt>
          <cx:pt idx="7">0</cx:pt>
          <cx:pt idx="8">0</cx:pt>
          <cx:pt idx="9">0.14814814814814814</cx:pt>
          <cx:pt idx="10">0</cx:pt>
          <cx:pt idx="11">0</cx:pt>
          <cx:pt idx="12">0.14285714285714285</cx:pt>
          <cx:pt idx="13">0.12962962962962962</cx:pt>
          <cx:pt idx="14">0.098039215686274508</cx:pt>
          <cx:pt idx="15">0.125</cx:pt>
        </cx:lvl>
      </cx:numDim>
    </cx:data>
  </cx:chartData>
  <cx:chart>
    <cx:plotArea>
      <cx:plotAreaRegion>
        <cx:series layoutId="regionMap" uniqueId="{67AEB44F-7EA5-4F16-92A7-A0351FCDBA51}">
          <cx:tx>
            <cx:txData>
              <cx:f>'Results Graphs (2)'!$B$2</cx:f>
              <cx:v>2016</cx:v>
            </cx:txData>
          </cx:tx>
          <cx:dataId val="0"/>
          <cx:layoutPr>
            <cx:regionLabelLayout val="none"/>
            <cx:geography cultureLanguage="en-US" cultureRegion="NZ" attribution="Powered by Bing">
              <cx:geoCache provider="{E9337A44-BEBE-4D9F-B70C-5C5E7DAFC167}">
                <cx:binary>1HvJkt441t2rKLTxxlQBBDF1dP0RBslvzPxyUk7aMFI5cAQngCTIlV/Dr+cn8f2kUpWUpW63Iqoc
1kLKFEGQAM4dzj2X+uej+8dj9fzQv3G6qs0/Ht2vbzNr23/88ot5zJ71g3mn88e+Mc2LfffY6F+a
l5f88fmXp/5hyuv0Fx/h4JfH7KG3z+7tf/0TnpY+NyfN44PNm/pieO7ny2czVNb8m7HvDr15eNJ5
HeXG9vmjxb++3TxM5fN/M2/Uw/zm8jmFx79981zb3M7v5/b517ff3P/2zS+vn/qnFbypYJF2eIK5
HpHvAuojKUTAAkJpwN++qZo6/W0cc/aOSy4opsynX957eNAw99O6/vf//F+fVvZl6HtL+rSgh6en
/tkY2N2nn3+a/s0u/jT62Ay1PR7pcfu/vj08T28+PD9UD/XT2ze5acLPw2Fz3NPhw6dD+OVbSP7r
n68uwLG8uvIVaq/P8P829CfQbp+rCszENvVfj1mA3yFOhcCSCoS4wOQVZvRdwAkOAkrwa9B+aF3f
B+47j3gF3nfu+OkA/B/DY3m0r78ePgIuRQVm3GdMBJSj1/AF75igJACnQzzwsfziW5/d7svCvlz9
zz3uj5mv8Ppj4KeD6fBcmf/Yx/5Gfz8G5+blzXkFkfnvCNPiHeYkQAGThCFCMXvl8uydgFEkiE8h
LBD8xTo+28w3q/sy9J8bzqvpr6zn1ehPZ0KnD331sembIc3+emeHWM0k8gOfM04IkSJ4BRx5Rzmk
XeYzSMAigOHPuf0zcF+t7cvAfw7bN5NfgfbN2E8HWfhQ2+f+49D/Da4WACIBQRTQEIhwjCD+fsOI
MCAmOfdlIH0s+CtW9MfSfhywr+e+wuvroZ8OrtOH+mF6sIN3+1CnD/WQ//V+BjyWg3fJQDAmA0Lo
a9ToO4Yo9f8Fl/2yMO/LUn8cvO884hWG37njp4NynRuIlfXz34CgeOcLwYhETHw3xfF3kviYysAn
wv9Eer+OlF8W9uPA/THzFV5/DPx0MB2a3mZ/E32l7ygSTPg+RZIzyl7TV/IO4OE+QtLnwFleZbTf
V/bjQH019RVSX438dFCd2Ye0+evdKaDvIDkJhAnDQAv/RDwYFP5wMfhMJz+h+LU7fVrVj0P027RX
8Px29aeD5qoZ/i4vAngYD2iAoVInEPa4/y3LYBDtGKHgREcXe13F/76wH0foq6mvUPpq5PFnk1ve
P/TAMcq/h1iAisIDBJXV54D2LVA8AAEtwJJgTH0SEPEFks8E/svCvlz9z9n7HzNf4fTHwE8Ik9EP
f48iRsCPKBUMFEwQTl6Xx/47KvixgmZY4gDB8NfB7v3DcVlfrv0IRJ/n/Qmgz5d/OnhuH/Lywf4N
yYgIUCy5L0CwxD5ozT54yTc1FXAKcqylIFeBuEFf4fPbun4coN8nvkLo9+s/H0TPxr4Jmwf4+6/u
BWDyzqcBZCRwowAjFkBl+xVIHmbvjlEQ+VAbQ7uAs1coqR6sRz/8OEq/T3yNUvz2zSuA3mfPb9YP
+mMOr3mt+69Pv6/7f9sH+Lr5EfjvBGJQ6MO+iTzK5d/sGHMEJQcWNPADAdKbeBXbb3/H4sf3/PXc
19v+6rGvtv//X9/j3y3wc4j9HE6/ue9Hm1QgyUhBIWoQKRn8/JNijt4BQJL7vkToWEB+weNzDv7m
1P71or7f7fhm8je7+H/ShvrXkvXvbb3owT7En/qBX3Wp/v3ol/bWq6n/rq34+dy2T7++xQhBoS6B
sP7eajw+55uM+rVc9b2ZzxDA4ElAniCYAMUFLwPJ5kieJrB+GIHyBNwO48Cn0OA68t/6WNJCxxIU
VYk4YZwj9iWXmCNRP45RyDNgB5Dq/U89S/J7a/a8qea0qX8/l9/+/aYe9HmT19b8+hZ2BbVs+/nG
404l9o8FEih9PjpGPMGhO9o+PlxCZw/ux/+9QnaqcT6ah9pHRiGynMyVuK1ZMEW19i5MIMdwqXkZ
c4uVSRCOkimaC45U3reH1EsuS1Tejo/dGDyxBd31eX0Y2LjxO3ohZan6rr5NqiAcvLwI3UynqPCo
U1254zy4rqp0Hbj+bs5tGc0loapF6dU4Zqumma9Hs+3nhaoUo3xVlZQpnrPbJdCHYcmvRJ+c1Hba
+i2/tlWgYBP7qfcbxXy9M1qf+FogJVmzK/zpWkh87vflrrR6l2NnVGXhwbaoFdIwBy/ZyeLkdYv5
E8+qk0GT6zz3r5PWD/lo99NUXOly2iQDfeJLf532uUoSsp2zrglNPTZqDOiibLnKRpuo0ve7ncVB
FeUE783cFWGxVJlKXa1I5XxVe7yLuB/mmU5CrKs09Cd8BvCVsfH9He0Q3Bh4SHFDC0WGuAjqAxod
W3ndfOfV9DpB+kS78a6XvFSlFygq+kcZLLD/QXRqvpgdZ/HsZ2NUaBfygE8R526I6DbxRhv6Y4FV
Oy7LRaHJUzbKkyRY3st8DMLSqplwq6gHj85Y2YSihmdNZfnEuvLer9Fd1TZpxCYZzrTu10nR0hPN
BuX5WbfN1qzjl8E4zruJ0l06wzZbwZXGWK8yXLpVTZoy7NLm07ZiP5PluZ6sWvql2qdBfYXHTq7q
mpXRRBt4e6ezU8mWMCeo3Tq/KJVJB++9FuXpgLjZNUGrkmpuN3Dau2rwN7AdumX5XMRpMwfK+phF
C9VZmKSDCIfc6bjweTS22B3KeXjfZh1f11SQqLbkuUjq5sIlLFVzM1/yiuUHJlq9dl6X7gqW3E+6
8vY4OGkbppWtg36VoGUMS8IOoqT9NunbEzNjp0QyiwhLT/FqfOJp0KlWenlYlYOnBjqva9yVa5fj
apfX840/yGw92mxcQbXmh11O6rNBjBtTkm61JBRvm9LI03GpL0mdX3NX1Xd9114NQzGGuTBu2zqS
XhYNu20YCtvO6aus5XpVBpqHeYkv0NiLrRUyjfPEo3EnRrNGWXKatdadVbyxcVm/ZP7kVpJJe1mn
bm9tN4c4Kci6mrGn/DJI9wUv59iOw6bO2jbiS6YvpKMkNEmj1zWvGtWUBd6lwojLlCKVpjjYLMVY
hBZzWLhX5adNpXqMPy4jadswW+YPp3PXLKe9HcprLgqqgiWRu8JmSLW6lNtlcsM2FXRWy+D3l4Wr
3xvX+idCd3nY9yPaeJKZaG5asZozkZ2KJrtr8DhcBRdN5QXn3TTiVYozF1K5BOeL414kFlJEBeiA
p1kQ82mZQ+aVaD1NMjjtqupQjJKc28BdoQQ8rMmSKmp415xl/eyFRUfvhz5fEX9ZQcGmCMrCoemj
dsah8ecIlZkqdapMgBTrh9DOTrlyDDmZwk/XcQAOWIfO7Or6jGKj6voe4Xur7111Pyx1tMDRF1mt
sCwjmqLY0jH2kBdW3qrJygifpXBTzkyIhgfdlhDKICrJPW9PRfns+g08xpu6cC4NRAfwL0+r9LjA
rriznitUD1wjmr1pCOdC6IjUBG17U8dobOe9L4YoM12zJz2PmjpPNqlpceRbmoajxvPW9uKyzIpy
3zduRdNl3vlNN+9G5KsmabK9mFO+bqR052ljy13Su6hfIK6xuZfhQJpNXTVzNHbp5UKsU8HsbBx4
3g0XdbYWve+pzHZTNNbVssLe07DAZidPvJ9808ZmSdJoYkZEQdYTVZVZCAl4gOuU7ovc9+K0ZeEs
ShPWmrlz05J+23f+SeAwV73AdA8dSy/mEI68QdBoMFkXs6SolLBjrxrG8KpC5m7I8jbMJ92tie/i
dkzTVZX3c5i13ubTq1MtbMzTKg9d4UOO62Yb+8nRKDO9Mr0hSnTdGPXWv8r70R1EEdwXebMvZYHD
qSARFiwPC2rwFl5iiy3JiyUeZMPizqZrbxhaZWp2nq5yUvE1blMWgb+uMlsd0tlLQjSfiymDn5Tr
MCiWVmk6mgjhclmVWRU3QRU2zTDHnpnqdc7JTZnb06knUVfLSSUtGkNWahQOSXmrRfAku/YEMdmE
2TjTiBA3qILRx7Scn7KeP2emOM3HkqtmyJeVHeXRq4KIjNjGszChHzCk6hNajgTynJh2BpkNreXn
N3nlEBoym7MXT1YmGnxdxC7Tm2JocMwad0KoxWFd8TvS0K0H5hbztogES1CYOfHSSJeG2smzvmH1
OvXr+yU167Ez/XYhxIu7SmmTtfHSF/5JOjOxrtLiCbmuidIAXqgrFOlZO0UMG6LKScjcyIuXtNn6
JSvVpJd+myZLvSZtp6oJN2FA5iYeG2/VHjc81b6NHXEXeSHkSqK+UKIOUjVlXjh1CEybdskq68EP
qyFfBx0NqzZ5v9TCqDRzVRj0kO6NZiTUepwjV88KmkLzNtEEQoDIgrXHP3awstA17SMFc50HEgs6
JWEZQJrJ+xoMuLpYNJ/CRXv5pocYS4N15z35fdOudecm1elB5XWJNsdvdKJxkGdNQ6QqTbVE1msL
lcy6UyNoFZtkMmcBzmFOnW0WzfZZQBplcSuigtVVjHR/V+uWKM+NLiqO+7BlGdrOFiqV7hYJeN9Q
01XKym1DIDQivJxbm5+OJX4PDPDQN8BN4FPCaBrmMcSoXy1mknGd6LAZB3zS1NO9N5t9oeezkuR9
nBDRbFBSqSJZjZbtPcfrdVvnSC0s0yrpweeK1Gx4z1wECUdEVTEBLG210mUAFmasiGZfCeY1Khj7
ay9LvHjO4e2618uqMnCQuDBIlQsLpSyWVcL9YsV1ssl9U6+5DLAa/GGX0hbMulxNWVnGSy1x3AHb
QMkiQx3weWWTkkV2rpRX56cuw/NpUWuiGO+I6pw/hnJk0dzhPAK7WE7J0seCtWocnFmlM+mimtVl
aFg1rWW+blNYV+X1ZEXGNm6rZTmtlk5Eui10HDRib1wyr5pSrMoJIl/r4ER5HtJ0drGj1YfmCBNl
C+y1BnaGDCQP2gbbupnBfZiNUjwnES1Qu/KHotkUOoX8kE/zChP+HOh0Z1xWns8ifx6ob25NH5yT
ieOdyI5GVSaV3GhJTnJa2z1EBrFii+7Cknq7Att+bUdx1/OCnXv6QzNM6GzBdlslKisW/Th0T5J3
vmqbRJ5Mho2XZW0UC7xr1jl0g8shC0vH6L433rKhlr6XYz6cLajyIiDmIhQeXta2qoXqBqRX2PlE
GZKmamjmPEwZ0OwyB38QSWfC1iC+ktTN62C45rLKQk+X/grrIV9NxLMhqZMcMqe4yRgzm454XZga
XCgq1YRG/1KkyyNtyj2BGuIkZdhGfes/FU4nii5evyUl3UI6gChjdUzIcNIukLjK0p4UfORp2MLb
ZCJvcuAkt5LPHzpGV7pa6nMMWYmlvF0X9TidTlyoZTJ11Bh9JwmycZ9m3soEwR5NVq6hgjvULbko
gmLe8dqO65ZeDkXbqoK32RWXs8pqdNaRcj4p2vyGtnq6zF3kWnxqEenO7TQPSpoljQVJ/TVFzq06
yP0rWte9CvJUrGs9VspyO554iT+rxkXJ7I23UzFudZJ4p0AcI88fk2iWfNyCCn3FWCdVA+6/rodk
UjkWjSpEKtdzljDVU+2ppRxRXJl2I6Fu3TflNpAQUnmln4xXuLMUWLhA7cPUuDxGcli2dalJ1M+r
PKEVmGZ/HUwu2VeDOG26TqsAV27vOntVJgXdpM2y91udbyfEN9yIEQpWcJ6lAKJjvTr8lNcyJLyw
F0WqJPEGpacpBcKeVCtXkCFqrFBeQaliWZOGZXcsr7JRBdXirrycApvbjzLzgOVUSM0yfyQTmmKS
j0s4zFUTaT7YENTgUoF1QswYuR85YrWq9QwEtAc/YfayLWu+mnzvOhgCCqHCQxvTTatqpN4WjQGO
pwW1IfRgFK0rB2bVlapZXA51b9crRHG+atMkja2pWFi2ZgwdxomSNK+AVDO7clOnSgKxLEv7PhzH
No/kLOKGVGaL3JwClbby1KUfBeo2EyH1pTd4Vexml6wD0YairKbTfGHLCuIZ8oA7B5NIVk4mKvBn
qboFJ2dtui6bpFfOSL6vnDYRhjpDGvvysW70I7IzJLVsSUOe1kTNQj7PVa5VmadEaS2eR5YcxAhn
lucvHk4H1VaNDl3VhTlkmngkCQ6b3N1DWTEBlYYjbWkXdjh5xkly6ha9L4OiW+vEKpHLgx3BXT89
Bz5800oO7RCZ3l4t7eiH/cKCGLHH+xoKP0XzEmJiLrJb0fIOkrH0VTZ4zw1sv0inU99kK9KD+U7A
t8IltVAjDzauANugFFqBfMoj7VgWEQtKb4pUI4GUMxvclaPsQsgZvppwCecjnouMPeeDf1XCn6SG
VFUEaVSU9CnxIcpDtF1rpG+lf5c5d8+7Yg1FrJoIX1OdvhhrGrUQ+YhNkSkRTLfelKaHHh33ChKR
QkuzYQZoY1OuZTnfe/7wMIj+tmOEKyzMfTPhg/U3fG73JS4uLEInkOI35exviCk6YAQonPJqLRsM
sWncUTHvnEZXEBSvx6BYO6BPbTAq28nbKRjjudvietx3bRazHMXOjPuc+JugRnFp0rCfOOQEvia1
jXBiQiicVLZ8qAu9tpgcXCHDwJjIR/laFgMEJX7W5sGG0VTRHpyIZde15aEb5XrxTrJxOqn4/LH1
LBRB4753kJZwtTdGPPspPq34uCOLPEOluSymPuSzvZ8xiTxWbwadPyTauw3yYe9wCgRtDZxnbQMT
4pTE3WxWC4XqxtmbQGYPYrH7BKUQsui8y0QPJaMfI/KxImQjOrMqjVnJqlgjN+1BjNkyKL4dFmu8
7GogEiCnneZNFpdFFk+tv2EkiWd9cZxliAz7UazHgoe8iFwDpaUf52l+UUNR1SE/thOOcZmtW285
FUsBMllcW7klw3SSuWKdGhE2UJGSrjkGz11m+hVE9B1N0os00U3YS7KZKYCM+xWIi2c2zw8kuxja
ZSsqskmI2w/jxZjoWLbtk6RwaI4c8tGd5pYe2JXJhgjpIZqM2wWOrwvM2rhc9AVG9Cxl+UVb4+3Q
eVEBGYOneTzRFmqkas3n+XTMMoXMsF6mNEbORJL5p/XcXnJyWuE+Yn0We7hYZwtbI5+v5TDcSIs+
ZgmObT/tBx77NN+Bd8Q+zuKKsnWHvTPWT9uh8q9kMn9caL6Ec8sOuk7v3NJdJqVd+VIJzvYSTSc6
s6uEuhPwJ56LfUqnfY9SqMyAKhnvQ+fEczNnRuVu7wf9hk0UQMjubGly5WZ7M5QLCDTdKpiyeOxt
VKHldF4gNg0HiOJrUkyHaoqAK2jlSe991yTrMosGnpx7vG1Cj84zlDVzPCxASOZeeVMT563b06U4
IfFxOa5FWx8yVD4vQBCWXVnna7+kWVRTCLYUaI8EVuqtx3z+mA0ctrDzhuyh7NsnPE73i4GadYZK
pQ0OrJ+3mTefyFGc9QXaegLMFHJB0B7P0kZcLKeLP+8gZW3rxG1rX54NdmugmmlS70x3+DD7075o
0+uJ5BdHL+r0Km1H1ct6Qwt3coxBYmmno9BnVNZPJx4ZN9rSe1zayGfZw9yN99kCgicvlo+uYGqa
/VL51ZCGaZOdzfpDUE83XZW8JyPaNm4CntjWWjlRRW39nLjk1oEx9u0YiyKDmmrUe5+ZdRfop0T4
V37l3XKgZ8lSAsDZnRxYBBx73bBpf9xfD37C2/SBe5NyiD4zNs6KkOXjYmzkeRKHo+d3YYve14P9
OHv5dSr0E3wpees3HzUdIjicvQQ1z4LanHd7EEqf6rLPVI767WQLo3QiVdpCwTQ3blaoTO9oPu0T
fJNzfqexmMOuyqeQD8XazOMEIoqAujw5mwb/NEnpVW/HHOTNNhqS7NBX/mFego/J6H0IfDOBnnDS
p0irD8DDDqZbdqMt1/4izuoRSLuoVTkm76FomVUuy1Q15gwKCF9BKKpCDUTGTkBTtJdFeAb5OG3N
fS7JFfaL88Cj4YTmmzlPzhy1gFC95Kopiutj/EbOPxTZh9TmZ1qkd6hfdmkRHJIZNJo28oJ5i/vs
GnLeHalgLpuKi6VyJ10LcLf9rEBKOKpBgxJDd5/o4pozUahC1sqby0YRHhygUgnbSoSpZmceAuB1
WhnVCSC0fbVL+N0cNE/zON9ITg8NhBXRlBe+5zZtMq0SbzqrphtpgkNjxBl1AJg/3UA9cG7GzTLC
mpoqeU6aVquuuqEOOit98mzb7OV46AFelDEZpLL8gY7g8MYjqcqod1akbof0I/wntCfQYYyCJkyq
6n64STDQvwwt93nWXtqcXdXBsrUz3gYYK+raQ4ZykM697MZNOp4kCLd+Dvp8bfpIUMgW3YRvGKQL
Vfl9oqY8g2Mo6rjw/JCkEE4qPCsv7QYQ+aunGeL80Ot1K/pLL/evkN/EunBxlxCgB+Omy8Q+Qye9
6Z5ISg/A1HbHI/IXGcuivG9q8CHrpg9kJltvKJ4LLYM4GaptUemXAHccNPwOoLI3KU9pXFYthVzn
4h4V64li4EnTGMsabaG1FlWL2Dd0/iBre070ctqKtlcGJfcL6OXKkpqHrcOg9pqLeoQDh+YHOx+X
WUeZY9u2lqnKp9tPXKteRh4aOkCQr6kiwO3DNkV9vNhL1h5VTIqbuCmGHkQsYFq13pPGXkhI1l2D
gHr4wKk6r9XhCB+8RMYDocSH8s3P07DQjy1NL3nGLgO9fGANiIC9qDciG+GGo4CqB3LXluTUirDr
pzJuJ5xGLXRlCmiWCN5fT6a7ZtR9GKU5KZMAWE4deTX+YLi7A4a0GR0owFMyv4wGf4Au01XZo7ge
hsdqgqpMSHYL0qZINQgkPLnFtafh7mwLJXBeoEu0ZH4I7Zw6rBa5CSj8UkqWq3qUmxoVWwoBYGqh
VVYaEE0nDRWMrmLR0gOoXTrsibEKF93JUInLBolNJcvrwhO3zi6nSVCeyQHqnLQE9TIY4c6yvF5a
c+C9Dwfd4BceFOGQus1UHdtiBirR3thzw9yOeQZYcFGBds4uLVzUY3bCahMFLdqP01BDAw0950xf
INYdKqB9vYUM57PpsaftHKMq98MGdVAVp0pI2Nck4bi9iuRQlrTdNnDFJsj9lcv9VmF7bNW54n6p
20yNUIEpOZJVk+hrvgB27fKiS2xuzJSnK2jhPPayijia35sSDmtOwbLZ4m+sxLulB+wthQ3OHj/V
AmRpEBhdaHW3KXgKva10yMNADudN20WlNKNKRp+HtAhCU3ibhctcTdsOczBcuYETPhSwu2meP9Rd
95Ik7sCbBsTttr5a8LwxeLz3khilwSVqg0uyLFZNJXDWAH3oknVtRBHi3GHoZe1SHz+mAsHz+XjZ
yWWdDaNTmIAOjYJVHcgNcJqX4279YrjL2PvOX7ByfXvgxfRBlvaA2BhZ28SUY5BlbbWTtF8dX4dq
4yDbQv/RN94Zga+R1wMomMbDamr6nZnNOvPAUtFME1g7MGtPQtdL+mGN3geTwSqgkFexfZRZGS4c
VFLGQVayzTXx0Mt01dH8fc66awQIJx090JRBhASDaDv7mCw4TFt7ZxtI+UF12dngw9HpUjpjKIbp
bS7f+7VZ5WY+zwO3W6g5CP+lZQ4iONS3VQ62czxqyN9rL31PluncA1NX1axPagHxISXDeQCqQdzI
8RwIfK5MOTiIDVCb9lBNLiDJy/ERPlu5PT5nSmVMQMvGQXnd5OP5Ms2PpvEShQbvvqkKGqcimUJT
2jUu0W4q8xWwTjjm/ipDgTJdf+AduxR9cGkcrJeBE+TTC0Kr3HdtyPjyAqxMRy1pDjZgl+4YPvJr
15mrnianE4a2jFg8JRcvV8inlzWadpPHwtEtOx+qMonGl3wI/g8fV7YdKa5lv4heICSGl34AYh7s
sCM8vWjZ6UxACCQxw9f3xq6qm3m7+9ZaFQlE2A6EdHTOHs4vyGgeNCUPTYH1EkSZe53sYFploVDR
OMtYtsNeMfnKrPBurHIFAlyNkbSBdfg83dgF7jFFUG2xjZYj5oA9y9cC22lTd9syr0+qpw9pNSQ6
d2I/9LZekB1a7YCvNrFI2cOowNOnIxAglW4c7t3ciX2AAA0Ax9/R2i+jrgefCRyLVw0gSnZObfyZ
1GJpQkd260MgkSYF/OWzt9lXJqp5S0AFDb9AptO+OlYh3wPMvvO5OlFg+oSGe8cCGTQOxzpXr70g
D8SrR8Q4ti2kfchlt3dTxAA2uwzxcHqzev8M2DZP6oHE3CNVUtntsybtVdhFGzvGPmuWAe1r9wyI
YGIAanQsvLFWXxk1ANiqeQJD6q1Ua9bhWIMsLMkMOs3+5fv20WZkDZDtFw1BtoN0EkhJuuc2DJFz
V3XiDOzn5HX35Uw++tqKlZvvhO2/kWH6JRGIQZEDP6ovQ9o822lwB7732pXlWvnVNV9wIphw1s5Q
o/p0o3oqosnhV60oEo6CPaQZeWzCyKnIgyJtnHbhLQ+G52Liu27md1Kba4tvY7i5ZCnZN+lCXHi7
rtlLg3JnHBExdYBi3qUPHXUBOPp8b5ObMcPBa/ldmIa7XAgUJt4DCeitd4p1SRXI8BCDXs6ghoFX
Wnrso0DyeOLlUyDHT9fln84TVgnQgA76hgCZpdB4KoBVwaN7JMFO9+rV/rtuPHAhmEazEK9Sug8h
Kt6MthHqpZMm9AHw5t2g80PG9WXQECJMN+b5N5ENZy/3ZcQ6nbTGQmwegrfJCt58B7/IK1FM3NOy
vsyj2bbOyUq7z7QA1V8N4nVk6jLPyNAA1SRhdd/59XWq+cZN5Vp4qEnS+pVnyLEAdz6Meo5ASV08
v/8Mg+5ZpeWr3QyfA8LpjBKlAaIIWL/KYpBoABGRk3sKs2AUdZQCAci8+XOYsOYNZvWoL54KZDTZ
6loH2caE9YWgeCegLZXrfdDanFIznQtGgRAikdFteQzbOqmd02yHOyrYrQr1tXHJx6jNvmTsaOme
RKPCS5NjsKfav5NZtZ7y+pIJfUpZ/xzq/LXNxKb1+I02bhIiCZos56MBc13oWUTKqQmWjLk2Uxmi
uAjvQPF/FCI94aPHWsht7QePAAFJZBkkaawdzqjUTr2HEQZsWurVaKwNnfEkRWWuXVZdyhKzl4zW
icn+0Au5Dmm3SsubVNCcaPs86foyZaxDLSf6RWyTgJYagKwWcdnhcu9bm6L0pyQU/bOe+pUcRdJ5
fF/5+tI2uEPGo6DOjgVIstzaESUSEsj18i8yDjBL+avI+mcCHhUR+1BWwUdTI5wS9mFlqIBlcPOb
IRYTSfzB2o/6M3DUi0W8h5qQJAzKtZD+Q6MR0we9LRDwshQTue67n23tgq9SF4LnRbMldOaYBeMY
AM1IT3rwEp766ywMdwjln2E3IRXV4jWsZh614rljQxy68iBFnsUVSp7YshElUbB/llYPKEfHZWv3
qLQQU6beRooXnlNPvrouQTOLYLsE26zClwms8lzocuv73k3WYRe1yn9rLf82DvanPYkkU+OvimaX
LCt2zO6f09RChc4evCK4C8rXWQzxZLWrWVfrXJbrEf+CCDjLaSUBJvjae7BDqImKFqFiAGGkS/rB
aF3EZK6f8wmPXzAZ9Y6TRZYfWqslFFoeSheZI2Wb5NWGlAlF4R51abL8z6fsyDsKJdEsr9Vk7Qvu
3tXzauz9m5UP+9FTiEJpYuNRChZul02IWxqFgW+2TTjueQ8iCw9nueWvtAmrdtkjoARZj2Ozc2vw
aukmxVZR9+/SdzeaYy/Ly/UUmNNyXHjmUnhTBkD0bSDVabTIA1e4QTZhl5yz2Ghwo2manjxmX92G
foTav6m6OFY8Owge4G8ApcH2K/k5FOPFoeVxCRzujL2Qpu/gk56brjvyuQG3SSC2cqkfpV1VJFU6
bOcM3BvEGoW+ZL169QygSxousKkTbiVpVoYVx1RM58n4n10XRp22dARsbhQtZGHNJQBUlnPU2NY9
K8Uxn+iDcYPtEqntIUvYvDMaMi7Ddl0uj25NEzRJuKMpAgwS8PD0FeSyblWUOnZIFS2Dk6OgDqYs
KRXyFjL9csvmlI9sWwIobZCMj6GIe09fS4Hg1hHncwk00IatykrE0xjsoGerVwulDvVFbvs7z063
lqnWpeJQKk2LOASJkjo1Hd9MDdtVIovBBpxm7d2CNNi6nrX3JfQirb1q8sSy1ckK8iMS66it9cmI
CGXLFSKSaweAcFm1Xg0wS2DYS7IX3ccyGcZ8OI+pvhSYy0ItpG1NH0s9HQvHvXNZOcRDQT5l2Avs
RY2IcmuftxXA6GU6LNjvqO9FE9615DpB1wTeeV1MzrPF7Czq8MUd4u0W/KWsNFLdgkeWTRIKBtie
+IZ0wc5QaMrqeGimX8TJN8uCLbxwr8p84wPSaxXR23EADl//8PjJ78rjOLM7j+BXV88mbY6NZU6e
5ybcCbbzII62U10pNZe593YeqA6g461/yGYfihJM2VL5H8vfrz0OPV611pimSeiEd70LmRBINcxm
QESz4ltGOmTsFmJmsPMLH8BHfWo1tt4hTwrxXpvsocmaLEJZ0iW8GooozPVP1rRPxgpuYyOOOkWJ
BVHJS1chQ0w7iNt0rB15bCV5HehWQNEYeN124tkRmdjWr/ttOzs3klknYlpITOgtm9sa2JqGFi2T
J9N02w4RwcjssRtzntRQOxI9vuf+fOkLLyZyfkn98jwbea5z58Xk3YpxFF5sfAHrvx2qYZW5yH6b
h+WX9l2wXi77pXgMbZCVxfPyCVPKPbP6RTpwbgtys1H+oH4+poi23BVrotV6buf3YZJ7vx5eFB3f
x+ajquci8v2ORcSpzkK0qP6X9dTet4V4zL16i93qWKRq3xfFvgnGl5TULAKz02SpjuTcb10Fzo66
Cw55hx3oRTTNAZQW8pUemzUTioIiKt8wjWLdqwzCKOdW9M47c6f3IOSJz/kTPLqQbc3Nox4klAQI
KtXkfvaNdxvSe4KkMRhKJ5oyiLugf1plU7B2cii+bBV8jtS/0T5ehlXkA6Be3bZRlb1AxLJt9QcH
bNRn8zuMjbexyx/BVtZ7JOGfLehw0uO35vl7r7B/tSAf61EcTRGCuFZna4gtEb7b/XxbnoUqg0/Z
O0gBxk3uTi8sBG3EenuIpDmMdSmjJiizaCogPTVyeLeHJ4tXF8hpigBfqx4g0A0MrWlUIupETSuL
xO/pu+cV+zTE+Lmmf+94+dMuIT1ZxtMZX/IA4hCrBwhWqRlLETraCtuZ/qzkcN8K+76v1flrWCmE
ndEYLmqgYYyblOxqxgoU1vLsFQPUH8LezFOPiDq995C+Rh7XiWtLFfcViHZlr5SjzjzEx82ztMTK
Kd3NmEElQ5av7wOsWdEaiXMhoLsC1xamfh6J5uLP7MoKfN8+RG40iklFXSiOJAMEVA33fVaCz5+X
dDN2FRu+niwZC5TupNiSACC/bUfDMB6KjO5D6FChh+2a3ZRj3fT3Rch+lDqpugEbTT68dxpj1xWV
jGaanqHXdQCKYYlD0KKflCY3qf3PvlwexK+UAU+hXv7oIImKcuqoKMvyJ4EduXWjkYbXIe/12Rl4
FQctjdXsokDL1HsbAHiYMigKc2RZ3hQXxfjCOhtbZ5WJOCgDROx0F9bTECk2P824ZySpL2aRB5O8
BW1EJhuY1okLM60NiAGP5feIZjypqCJJX2BTqWmccyliif1K5+TJpRFvpFyFXPWRUPkd4B6Mkkqh
DRtXqSuhngqaNq76ArKrsLsNPi0BfvoRKut51Ze2tcYmDP1mpOegXkEPBNnzzG8qo2tpGZMYiJC8
1qNJaNIi6W+BU1DgMbE3TfeNoremxjQHABCnJD9nA33hkBFF08B3NOX3Ajr172FxaoznmN1KAQCN
zQSXdYdCz6KHL0V2Bgrtpyswt1Qmjv3ou9ixS2godbi2p7EBmsXdSAgKtjubY6nkXjnUWxU6D6N5
npMKKpkH8FMsCgf15oGjKDsN/G3AFci3bNAGQsW8wiyyMnLLPRVPTrWnRXGc0xy0ul4vj2wYq72X
TfcguD5HidjT4j/oThBLnJwUK7qoZ5ueQQwiHhoR4kEbROkGNwTAoYOEJy4BF8S0w3NNhQalxeOR
s40Gohxk4RoIJH4pqzBTsFiJfSyb9OfXLOhZs7V1cQxqgD9huOllh9k3+M+qhyA1dF7qyrn97kD6
w3HwQ+kJ5Hf2Vz+4f07/e/NTLS6V5qsZ2b8u/3n6r15li9Pin8Zl/2bf+G449/94O/7jm38YP/4w
ufztpPkyfgSwR/z/no8/nDK/mT6Wn/r2e1hLO7mlCwcAO8eDDXPxdfxt+GCwdcDDY1MWwJe+WEH+
dny49L/cgIZ+SL5tWEvLlb8dHwwWLQgmSYj8ww6+LCR/D8Af44/mfP+H48NxYRX6zfAB/6jj+Oif
FLrAd9D6ZTGS/m746Cb43wZPso9Q1YC1u8Y6m9Y72XkD2tGy0oPluMOdGqS4Bkigkk4M/sYspz5T
zg6FB4pufxRXmL7zB49gwSxvfr2UrP3sIUY8fn++cOYVt4Nw9XVa20oePZHmv/1AG773qUcevj5g
LQ4PK7XyfeXlDER6bsVU6uYuq1i6E17/WfFQH3nbnLo+h3ZatsVDxnuQ/6oiWyJNd/EXZX0PYO1T
eVFvce+zrkoKFDH766NQoZOtbe9CVkIJlVP/mlXCrFEm2Kvv0y5td77x2/jrdAz78pQS+qlIEVxZ
CC1ynTI/bmdTHmZ/tPi2Xw6/zpFU/XGRtUCMKo6KYHnDMkMFuoOV9h0xAJWZk01HM3u6+z78OndC
ezoGpMQ3VN7m3z8ioB9VSRCGcdUFm4aUm1yUzjOvZbPhrlVsR9dXTx5Jschl9gF4oIJIpibnVhhE
fr+Z4683aCYguB3r54CP4ybVtbVJfTWBGw/3Xx8AuwFhS2o9SU3lnQiQuvdzi5vTVvpY9kYcVLDk
qqSDIOFfb0PgDCJxdrqLqk9UNN1P8J1VVHlDcyUzjA2hm4pDDYHMyYFdMbH6wnpua3ZJg8Gcf1ub
/8dUp1hQv810+LfQ3giNIRyfMYhkw8Vz+/tMn8s+HCzj9m8e71a2FsOq6VJ7Z5sSSfMUtLHfZtmp
4sOPohPNJkDafgK7ATDFjAZ0blPdZ3YGpMpCEe76d2mn3MRrwSGVs0E5nPXBXhSDfs4VOZFucC80
L9rrTIpEdAGPSK0BW/pe6kSlbL8IFWTjwCJXwHaaizNC9kanojoNFZVpIocaXHFgupWcbLLuS/UM
SwuoVNUOxZ0L0S/X1jpoUvPmsq5KzDy1Zw191UHJYvefx85FD5M/xy5kzF2cyhSeMJs48ML9PnZm
blNaZtP45snKBT1rP9Z2QCARcgDtQC+YK8UiRen04iIZTQp7DtelBlIlW8kecyBMR29wfgzOyB5Z
k6NcaBoItFDrwnRE24vbFRS10AzcZnnJZECOvSunA8scsBCiz+LcRnHsFj6AL8QIuGQK69o75NkZ
ebHuZ0ZWqVONRfSf73xpB/rHnbuO5yFEoz2hjRiJ0vLPOx+KGn4HSsr3XgM5KDMrTdLOzz7KiSZE
d/YL5b4PBW7pbtPcPs6W6B4DFknRy5fcFvQAfu6SFjY0KxlQTD5QbPZl/tdLDZdQrst7JJo8GYYc
CziUr8oe0mcHKoTEhuvvRBED9h5TfqSn+cHUQu2k4Y8jkupzYBkAk1Nl9vD0fDiG1+/Lwfz3gRI8
bmY3OOIrsEcRCpMgczKb1LbgYplRDiT/ecAcj/2vIXMJcm3fXlo+MiBAy2T6zUNYT12mqd+5717m
QTHfsOugQmfdO71aVctpDiHYNjdgR0xmo6iRjoTocFKxDwRuazdEXpR4nqDHvkhrPHehP6AEx9k/
l1oHZd3cQmiajXm5lUFdl4mC2X6NQr0T5DG1nV+FtIrjuEy51rL52s35r5DWmLDlkMV26mWrVJpi
VcOwdRl8W20xzU0iCTwBiv7yCXvttTs/u8VShoAsh82Hz5shq6OaloAR6tZ96nW9DwuTf7SS1zFX
LdagdlHhNLMDcJ9zenIWDBhyZ65Bfviy7YC6FtC4F2ZORurVR9vMJewZVuTYlv3k+611mFOwW6xI
s1ciiIzn2Yd21FbzrYNoYEq77BW7nd5K7hwd3oO+ZKA+y6LPLrVnQfWcWfoxHNVxniSKac+6Q8MP
5id1b1kb0zkg9/z7EoLHn0jX17Xnj++yM9Btd9K5K3wQCWEHArKSeh8gjT+NBkDV2HF+bbVdg43J
UVCHYGFUwNYo0Pxffu5/H/xzZTkAKG8P7LP2xFtQjvwG2ihfd1BcxGXfQQiln8SIHSzOChomQWcX
65zaSG/90oHeO9gp36qOI9REojWYI9yRfuLn0LJWZHrxiWMOYe7XF15oqP/y0QBltBEqUKEBf7S0
2XAtxU4M3AIU326duarua7etrnIc+ngiItgOJquuPeMBaHZ9YyozRzxTs1XMmOP4z5FtC7O1c+gW
2FAeaTa7h3Ged83YNXeYG83doLIwJqmhG9Vr4G3B/KjGRdLO9b7ptH7u6qE/wMtQYpZjqKnovUM9
I4r0TTHs3LSeXnr6xLi6G7OMIRsfMKWD0QGukfL92FjdJiCePPg2mw+onsSm0y679xzQakHDU4iq
liTCg0ze81LWrIPWlVmSt9bGgh7xkPl4+TqifVhsXJ49f50Vfq63FrQXuzBv1iqV3cGbgvkAT0i5
Dh1WQAE1F/OKhMRKwNzcSzKLa15wc6hqKP5yv3EeG1W+9TSLWTZ5wKihznD/OWrm7K9rlDWroB3Y
U4fUF+YeLvfjjOJ34uEPPQzTU1aFWaT9zrl6je9cjTVCKRPYZ7qceV4oY1cH7u7rE0UBx0hYAbat
vP7OhoEGFX/f5HzFHS9A/UbIqnM7OwYZ3NyxjOAZNaY/c5H21mMNzvxIyQw18uiL9ljVQ8KIoKdK
NbpYcTZsJ28wRwjGx3u4G6Z7pBZTMvhzuSq+TnMfxruqbKC967zIUzU5lmR0n9383cxaPQ1l5sVm
tvqkAMIe+R6EWp0CXkzNuTRkeqNggZNBdPlBy6q/LtfBK66/H95Qs+yUe2lzgfcO92DV/jpwgh5x
sna9zdSRRU9o+VAPDUMcDGCHZ2c06wJK7AsYXnOAtviZiWKEagJ4MCeDfGAFGKFlk24UjHSmSJ39
KEp+10PfDI1/jDD1y2rC4o0OYEKgC/a2JaStCSAkMUW8COEl6iEAt0zoPisXcAmmQXX8Oq0XSTy3
oAPWut05bDIJ4FD3njUCRiCb9EdAjeFOGDAnGXPJaVbaWsFEIx/6pnJj+Nisb0cPr5zqHpiIWMvO
IXBDm+o+QDqaiCxlG7oYC9KiD84aQtfrGJJt2aXPVukQSMJzyu4xkfTZs/T7V4rSgr+IGfGtg19L
ASBZmP00TmpXlMTdViW87JHT9Cnq9XA8wSqVPQrTHjqe+3vJcKU3IShrG4hhRejTKHXci8m8lmml
tlzrdD0qJwUDL+EUciRWS+XZU6yJSibZi23BbPMA/Tb5Lj9kC9dm+YSFnz6OKeFrqG38jS0a8gra
JIW17I2Inq8NIP8NuqFbRUA3Lpxxm7QK3Fs3m8dyCuSPurLSqFB191gToCXSWhTGQXmfduOpwuo6
LKbm+5n1/mampF37XVrG3eyVPyzjxHUusBIV8tSuRWI+Nuoi0UyoWdPJA6uhWAr/JUfuXvjAzPXo
Q00va6CZYJ+me6JeC+1WnypvZtjsi+7RormzDiZzgm1jBDQY/pXHfSVz/QStS+tDCzoP5V2mGDuL
UZXXNutEAnmtv0GXi/IKGcQbpjZaA1AK0Zrfu8/1CC0QqobsmJm2fc5hRXfuKyfIPgLgJYkdhpCy
FkZfwHPVEdqZdPfuItXRxH8KqhDCzzanG2fM623DvPxKyvpHC6nKD3uA0wGaStJ75Fb2OSrIXOS/
nQ7LqVhsHkHZppdAuD+71rVuM7XqFQgS1Al0dHatP9Di1OaOOATDDLlc7Yo0cWjgfJ97UCcBCITR
GURlEUnpdxsOr9kKokHrCYSvSADXTTCi6vQZuOtP37WQXueSHBuHvk2T4Ye5CbKVqBkkH3yG+2V5
EcvLMA/FuqudOupcbpHIxp9NNIWqRfrcPZez1qsQVvkVtlhnXLledmk851XAb+y+Aa1A94MhqOFz
p1kFfmKutrOy/Y2naXBVmXxpB1P+ELb17plSX4u0jjF+9bHwOKK/X16L5SXUVjzDMXABd9xexMxX
sL+8pWBOHz2I0nboCYdVrur+retfx9xi0A0pK5ltByW39H4wbkmsGGkeRwSObTB4YsvycXqUyFXh
acFH7JHuYVctX2zuOKvK89+qfjFRDBpbPZkcsMMqPPzb6eLWcEuPmo/eKh9QO4z3cgnb1jCeq7zy
D1+Xvl6UK9490T5wKsjW5MK99YOQiTXXABFM5a7mRXQyT64bT8M4HR0QFg+i716LwMouVggpu9bc
2tTDDOqPDbAaCVYe51L2qw7m/GcM6EPpwU7jghReo+v/ALcw98+uFOrIm3YtaXAP2eq2rNDqIvbK
mZ5Kjb4EY7XMHFF151lij5X99CaoByWIO8GU6ZMx0QT0FPA+o1+xHUHHTVYh0H0H8H4K7Xnqb+ea
y63isN7UgSxroIoZaIDlV9nWFkIXK2l6alYzLCRThDSoA0BLYfnOGxi8w3480Hy2Yljj4GIK0vMU
CMgucgv75Dx8Wir8Ppj+vvL1FgTSFKruGqu+s+E2qE1CJiZ3kzsffNSpD2jxUD2YID/xFoIvn7Xv
X7egGEgk2rNqxXWdPdpQ192JKoBQxbVBHhrnWPJmBjwykutYMbOy0JECxl8CfWUPmVHrw5OIb5ru
LaV/WZal1pgpEtzwElK7KVxDy9Y80bK/WEi6484Z00eURD1I3877DMZnVwuYtxmpNmiX8ahDX5w8
t8sem17uRqcDf5w5/r2o6nr1dTTagwWDMxzIy8YxlwJ+kLlGWwfDp63u5x7ocAABxz8vLer12IC6
kQ3v1lNL++fW0odQcn0QtCw2ZWiSINXBK8MjWNWlNcffGYHtg3wZmzIJ556/VgWEab3ToX7zvdJP
QgmMogOItRZFYQmwAAH26T63LmmfbjI2mPvv6RSMbfFBUEdDMcnFuer8n9+TSCtYSKiPKFDSLvla
B0ba1Tbvwy7x7OI89AWLKSGWs4Xfa/4rUelUX6+/YLkAbOPKCah+laLgWGWZD43M3gzaRdzkLMGy
xZyYW/mpliJfLtsE5HBeEsLcGnu8KpO08Ol+TLt+JYy279NM9SsUSihx09bCNKbZ3dhX+znT7KLs
sThYrsoxWe3sA+4ke0G7eFvcmwpu29SrvM/GiwPN1acn4OiTWm/kaImjYlVxF/AQ8wbKwjcJrw0q
8yJHUJmr+HsFQaggwR4WHwMP60tuN4DeRQ1JAjSZMLaw2t4x3VRb5wMGuwkVVak2UhbjZsLuAqEQ
6qSv4uQrI5t6cVzW/AGc7ydzRRd/3b2jQtisC7ePuq9H6bgwYPTZLujQbiNWgb3SLFeXjPjQ8I1i
hihjCvcEzvD97Hpj1Bk3e8xluyADab1zRCoSZRyy5rWa49Dk3l1mcX+XBlpujAM94vczoC4FixGM
4YmoqQfwMMyvyst3XTkJ5AtWv+08+LAcJ0Bzjy6fXiQ8sqgDHcDWT4bakNQZ1hyQ22XXSnX3YxoQ
iP6nEi0LsA5Y5URpNcuLDaO1T5tTyoPsrD9Jji4PhrcntABtHmpW+Mehsi6dLduHr0v50D4KkTsl
xqlqH8vZgaqGwiNllyFcAE1P6k2I3WzVpu6vznax7opwmGJrnnm7U6auDzNX3jpjdn1OWe9BvYIj
VfIiEgWFUwEdWN78fM0B1iXfBdL36mIFeCaqLDh2uoIdDPOR+tmTA3BVdsjPHJbkU6bO/WBAJRfd
zvFBa35dKgDNrVDoT+tC9Ok6yNoKUh62bAM8WHkitF98WW8mQApT79ixNVRr49QQVS4Ta4aUeWdC
56l2oGSgmDwnPtnh46y8Q1qG+pU7mHSsy8mpgLH4YkrQ4W2KKshxCr2ZJcvhs0edAAYxppavipXl
YtUOiycnncofVTbeM51OcIcsb7qj1W5gbd2RANKXr2WOZ/Z9NvGhPYXhYjvyd84oxDuIjSJO+7B+
yGnJ1lYZtoeqN+BL7ZchsNODtk2FRhHGfW49y6wmG08sQweYe0fnl6YMmk0j0zkiE2FnA2mR9YjG
UQ0ylPnICMKgY83AQ78O0S5Hb419T/PB/g7IYwF5dhX+4AXkLYVBki5GUGGwlrboayLHdW7xAjTx
V7mLH+cJOhWgsMJWCOPOC/XdE5Q15tZwAi2go/hPOPCclpiftmB1BEW7vnoTLddVONJDPsBxlyvM
tkLk00rnXpDwejkSKT06xB4PbtvVa+kSKJwb2IOqJrc+ZbpLC8Z/QnQI2cbUzTebyVvFZxLNvaTg
V+GbIWU7b8EtpndhnrLEdx16c0ymI43eFNtJq2w3bau54z/mDvwpWku6dxaFF7EvU72upQIEgtR/
zKYh6doW+hcU91sCTTOEwchYqIVdvoJOArYr9FLxgMIX2KPknMONuxS03w9/FAG9h3+R7YLmy64Z
ltdg5v2FgcD25cgfqAu5jhTO/zB3XsutY9sV/SK4kMMrc6YoKr+gpBOQ097IX+8BqN23u8v2Lb/5
BQWQPDqiAGysMOdYxyzr0y0FtP7B1odiZWld9cIFTZu9yELsveM2L8ooXOTBsOjicPglcusjQen2
Rhu3XRaOWT+GgnVDa7z8rPtEuX0SKDvsclxRYSa3idGjhJ7W3yqa+qUq1JuC5vk1m96IpzfCxuIN
xc2vueZ3VyeHofSXN6Z/0ebqH/8C7IWknNc12Qr4YfWR2vGEgVCaU8pKeDEDgkYn8BFtAgkjtfyh
FRraY1yjV83q4NqgXaYvwDfoWQoF9+QP16B9nbgImAz9Dg1B2WR6Q8GvEHid1C5b6TK23wt9oA9m
5b+MMLrH9E1eC9rEtM+9+FzYgX3M6sZdZ2ZkPQ8q+WEXPxObdOKYR1N6n8qXXHcOShArL0oRiW3h
InKJKj6mcc4N6kZffaQ2i0Yxi5tIrXXn99YJRSIQHSN6aFIDF1camRcra6ozur1sEbatVW9Zk7pj
0pgohbN2M+DKkhtUr9ClwIChRPewe2lpvI6jsb5QBg338NISpNGiunimQ0XHrVbYLtWDDCEPBUT3
pVeNe7uI9CfshzeMreNnyU9f4gJvWGdD/ZLaGBDULmpWStGkJ0gCByVmVbDRotZ7kYLNUOebnmvl
AKMhvFTCoALV9Vhz06i44NxJVu7QuZP2AB1VTcsRqZH9swgH0EgJuqaurr5URCSP8NHm678aTz2p
xpPZkvSGpPQ24QwtEX49c3wz7C7D85hQp9f7J7QY/lfojd87MTtzeCzr0n7WtGXtpvKXgssWEW0q
nqxISTeNe0q1UT3ljhmQXrMZ+9zefQe5XZ6ntHoidx1FtklNVhXvPXdcUivvBH7RDopNs7GnQ57e
awmW5yUBvXwQdd6v5o/FmvOaEIYDDTEcToIiLn1Lp6MLHPVdC3xCRr+zThSpMXGUDaWUUnv36fOs
dH88YKXSNvOfQZAUrJXpsEoIQF2TZwIqAnpWSbXXw6470QUAL9FkariNRR8tS6PNH+aPxIN5G72+
fC+aynnoNFsCPpDGhfC9ubd5edJG131TUrXapnGqbuZDzuGjhqTvUUkb+6ppXQQ6j4+5RleurbZK
tx3ZTuYkyk2tceSW3Gcis/zb/FJRxc3OR3uARLn2b/MbdVqoPB4qzEsiWFPccm61lzg3EUbtoio9
dMY9r81vmJpPiTixzvOREZcjD7l3x2zwK2t+ubBJjm9KGVooRdA+zgljjq548934+A6fv69LbGPG
Go5hvwk6zbwMuAvgwhUkVwH4Ely+PGGdMXhLEv82+hntZiCryC7CRD51pkJlIhXiqVBrQTgnlL0z
+NTb0Z2iE+sTuR11h5hc1+1tKquPiZk1/9HnzXwOXCNz4Z6R/wz3wqZmxlJIulc9tKWJvz6tf6jY
mPlLGdJKEONkj4AZ1VNZxiREo51qE6hRPcXDkB+x1vzlJRSRFaVz294UXuPdzWgRVUb2FEyb3AoJ
E4wxONF1UcgLkXa7lfhZdlb8Oe2AtPreCczfXAnpz/rFKw31l2O15cIN5UBcKuQyisNjycX7XMny
PocdI66o7wezFrSAPUrncxwGoBGdKLNVa7cfXWDlBzVJ7KOGFi7R/QYIoG1H2C5iaCWmEj9SVP10
a8lludCA6D3FGu5YxaRpKwvrMO91um7izDGfyfUrjE+5dacm3Oxl5+NHnppeea4h1wmltUoMrJur
Ls2eMWfkq8SX3WrOQAfVcpeesCWyOxJSq9sr0JXyKPB+4/nazDvRf+0orbpR4prHP/H2yR7T5BGv
07vVtuqx9Kz4Mc08+2GsPua3Wi24RHaJMX3qHbeY3fEaiNN3K9eOu3RbNzmpydRe9mSQ76uAOAIR
gnd1Axa0SmsOZWR5qB54CaNtiaozpFIYIE0rk37ZFl7w6KhJtGhc1JN9iQxNBL79oHV9e0qtEg0f
bYffCYhCTUnvrDw6dzw8y1E3XlNv0HZ0zIplMNaHcUqkplJTpdTGe+6MFJQVR8BY7IyzWtcDwvlV
iKL6UTUU+Rj0YQNLwgWbMx3C03PmRV5JybwbtPIXWGKbdgpz+TXGXakUIP+SQa2PwVBz1Riqd8Oq
0GxadF0nH2nzIaArsAvwR119TKgrpXTjZ7POT42vvFHkDbIbCCGkXRr1KaIXbB4kBom5th2oPbgE
kxutTxQWYX8QyLa1DWQQA0gXBgTbIS2dN4Bt/IscHAtM5AgDyGkt8kWvdnaWgSAlQWtC1q2gJKEn
8EganTzaWrVRc9u9zC+ZUu/3I8DP3sIlN11l85VnV+0DRbv8EugNuZuCqo0ICmVkWSkw+Ib2tXpK
pybB2ADANMLeX2JuLDd+6RR3twgdLN9B9mXEGtm1afzWsnAbGofWjd3npAxiLnn4W/PKkJvDzlQD
otgurw9y6sZryd7P9RGKgoVC37aagxX6P+XU3oxs38b3PtVkZJ4MtEq9J3duW2aRht5RKx+sthOn
rsIu1YZVuIzVIj4Ydl0aqwCORt00MQ8yLXsqa2NdTtVZBSoPVBEaaYqjZzQ4OqpVJVTIZUP2eDYg
0CA4HqNVj3MRIYCkIQrJsViPrh7/oHgWP9pDsmv0iGi18nuXgJx1f/RV6+jOPywVCvJAzHqH0naP
c00otVtzg+W7Xn1rTTIEcOaom/hb8S76GViaXFTZIabxt7Zd72FAQPSgxJmFitCWr/MeKKx6xT8Y
L32x0HXH/qoteHB0Xx+GvhrW3x1iYr+b7ybOGu8MfzdFt7Z2hGelM9DuUSykVCf77hBlzSmg7PqS
B5QYomkvCJIAYa7YyMIrL7q8eaEPyyq3qCfrMlBODBxKtiVu6k1mUHVLKv8yb4TQ1N2/6cebkzbj
r0hfeN5QpHGGUT1DhGX9Q7uRRvHQWJ3KNIly6tgUoj/LqMRFiJevR+RyyFz9hQpA9p7L5hAmiKSm
V6Ke/lqfabCK6hy/Zd0bRzvwQJYVtoowgdI81pmAlbYREt0mCEucK0Dsau/KHeMQzfkHvN3yPrdY
aYTVC1Q39qrJ6x9D6icnqnp/bMyqRt3sxPnW88b85I4q0ntsCeBosQFMmwTx6l5vvB82NZNr3Bm0
TbMLkKJ4R2OyfGHdORpBEn25RgNC0w/MS5D0z0pBv6ZnksLDvAmdOlkWgV1s9Sg2v1/TOj3Yuj3U
Udpw9jZMCmVv+152lKFnI9rhoTa0eb77rpz0taNTXphPflDyLOlb2MQ61qvRRxccw59Ympn9m2Qy
f1BUC4UPgxy+TMBrlmple9UeokMTG4s6qsQXuKx+KaAaXNG0vw2FVyv3wtXyk5Ob2bZ1h2EjSq9/
E/r2++ZVKFC9E1cD9qicX9NOVNvOr86WewXg3M9Yk+s4FcPBawriPN1tx108tnev86p1a2GihMnX
n0fL7s7pJAhXnJGk21P7vSACWpUhsnFHhnhaK4g+Ivoa8oAUVoYvpZvR8KL3sXX5NS+WA2DK3LRF
OzyPacaE4D4FYSiGgZLzi5iKfqlvmqcIZf6impanqI9+x2kbYbZwobgNHmVgbI4ly+JV4AkTsmj/
zcXv/vPaJ6DSqPppnmfyCHf+qfmyoZqUGvqeT2W6YqY6k+/k2cbKLUij02HW9PUjwpQPqb1Pgq7n
Wujh0uEufUAndxfTUZ2F3cu8J7l5lo4SesAZZX3Qxu7XXHvBYVes8W4Q3kUjzaEQM4hHoPnFsgKM
VDe1u+chfdBSuzllg/KrVhVjZ4UG90RKTyTNKrnTKlecrPBLqtpFdq9R73MG0YNxHZkoBVW/2Gl4
yZckIolKDA6JQFEbGvMnYFbpUUuq4iK0NDyURkBZOEWcXECPNmgheMRN9dQGVyIPvEJmHVW9VhZ9
XroHa6zxYkyHkQhc0lAdwYEWYzsb6Lm2ullhc8ISoFkRLKlAOAs7S8VKNXJv50mr28h6LCa5Atov
icfLfQoLsriqF9bdMUdWUyeyIRcRE/2blY2hkf9Y2nREK0wNQmfEkBMGGqh/VxqpGj7OoDHlZ2xG
uXyHAKkd6qAZryoRYOK6KSUxLYc3FdRY3OiZzZvoz735MLMO3w8nM+82oEGiu52Hkzlar7aJhqFd
5vW4MQsNUuh3fBNQil2rwtAoTrbucd7z/tzrXJCDtcepbWJ61XmHXm/ZkAnSx0im4pLeJjB4ix+Z
2z1gQ6E6o5bcTHmNyDQCe/Gqirbb1FnTbhD3BK86qGPaoIlJ3s67RWQ8lbHx1tSuO1mvEDP5CvlS
k5rXWcuUjM1njO1vnXQGub/mic945N6Oe+XVTxCKDr1NJz9K4kldBKqMD6DwydeO8NoD8YlNr3/y
u053bVbVK/xt7uOfR0lhOPTsiSD9bAXObPHfiT7U0Xmh+uC+T1oQ1EjVSxv6v2FoNyBZAmc/33eg
Kp2HEoPYfCv2jYkHJBkPtpyrHVGknXjyxjAZ22rRB+W9Klr/WFQl8Mx5t1Tgq8Ruj9cmHgT2UJRR
qzRX7iXmRwCIqnf6XrW/e7CBF24Eheq6cpK77gUz0n2ZyDy9N2PxaNQoBdSyeaytSBwc1LgW63mV
nkbqQmUXnmAXZ3eEbeoV5xFRYojqrh+MYpuk+H47t/7Ft/5N8bN5xizpr+1AdY7A+93T4EKghffl
vISq9ppoGczGuXNn9pDv87QBTJ434lbq9l0vRbDQdqpRNG8wdIZjRMS8LBGaUrVWJOfNByQOFe8a
8RgnSubSmXUD5Rjy16Chfs2kAls5dpONHwWIr1mLG5bJB9zxx/mI6lN5JHtGboXb0HGQaFON1x5s
B7yPR6njM1dUTmxc5Y/1YIqjFiBUCu3GW7aC70NWuFCnlpnhT10+UXf3AEsTgPhsaetx/uQpfXgx
0AmFU5ZpTi/F4F5RC0drbg2DJ09ux5uyKuAhTptUnl3qE7cIpSR+8+h3ZLjl5EZQD0obmHQMgH5i
cPVfUtt691Gm7b7rWeSt+NoNaKCaGkYwwANv2ZVa+L03Tq+l07uuUkdP//ichIO4H0wiPo1CMNo0
6qhstDxeyT6Sj/NLVl/fTRk7l/m9TGjNgnhNP5ZVFD3boWYsIa0pu/mQFQoObYyhKu378xw7OEHs
r73CQv85hRL4ALy17yj1Rpu0B/O7/zrEtUI3y1IJIcAx9yQkD1qTuA9SjPE+cwvsHX++5mtOcXHo
UESZ5TzMG6MzN6jghmOBpTGEd1cucwFaLDEJ9/pYbe+t6sR76QNGrULb2CqKXS3niKoYGjGJ1i9z
yDW/NG90eq+rMTAX/GwfsirN5TdSBh2DsEF1G+VRj9vbqo1nyzfSzXw4+gJ7HCMoloPX0MZuldjd
2sobHTVOlZPsGzWmx1WX42ulPAj3quga5c26NtVTM931PhDXhULLfCMjyA4OCqtDMxrxNexSD5Ar
3QCu1nI7TGUPEjgqIEIU5qoej+2xc738wBIcrdOpJ2w55V4xbO0ZkXqPTCtWtvy8vTYlrDyj6kd4
93iWkYKhxaLFgTI/XHkRjdM06fi5ZdPuyQ78G4w6/9Ya2jqTrn+Zj+wIlzbOwa0ma8JNmX4GlroO
w547eNqjfKTRhcA0/aXpdIXme482DyH/aNpHOd2Y+FeHhTMdegm3SkQW44yYXRO9fO1bVC5RmIeX
qPLlAdpFvk0zPmGN0Dv+dZKyrkTjJPkfDZRbCOIGmqq6CrLvTYlbeZufCnTUxe04y2gTE1qijTZt
Zw7YySHG4OGdrk7yYLGOYsYOWLnKxTq925UNkMzAeJsX6XmTOKvIrL3bfODE1j7U8SPPi1BBYwqo
//DsCQXxqGsGawuFih200dPoQHJ2YhgI8zf3fbday7iIt/OjRfp1uR7WSQt1Z1aSq7nKwomHVDF7
42qOeBlnlWREtLfO1BqBQ1ke1aniU8lB7NJS0FyLycWhmWb7sJGfdm9/hJP2tmrqd+E61TmJ4mrB
rAMgk5Vnv0VQgMrYNH9XWJu5y/SfGcEguhMdbmKBu9IXPyAKII0QAxSE0WwT0mg8KKVLp9dBdU1E
HSLfdfm693/u9Va0hSpegimCOGRCd/7nR6RIHxTkO/sYsBhVAzgHxaQNRDHDDUH4vlYoK616O2z2
NU2FXVxpyQ30pkRq6cmP76cIET8m9vx1PgM4G92lYqBj7XzffqzC7oC6bK2hqQetQ9w7VmF78XoZ
HsIi77cj7arVMDrpBkBrz2iPIHmPRPPkQRgIKKEuiPSU31UbvgmGpex9eqEb1R6hWRvKsJ870DrI
xCwrQyr+iTywyFbnKGk7SvO5/aTRBFwoUep/2SHI1yyX35IK4rpk75X9ohCUlN1G4/7NdPIBE6NL
qrQmON6kWzg9FPKVhthzq8VZtWIQSXGB05Xw/DLTTZRgcMSS6a4rB4oVdO06PANxphRhIaGCiJHp
aHMNpKGTai+iz76KRNgcqAjlT3kAQE+JdbB7jbuIhixF5hiHD6peVidUT86+brz6OzyZIxalEN2y
sOwToVG5L+wk3autqI7Saz7HyhvWRC761hhK40bQj2JZxyrgAvsRZeWtmXPRr2eXieEIvpvWBqAm
hYXznSewM9jyMUzCjyYogFV5gGvTtFNP3vS6WfeHpqJehVEBGqXO0t+Z4swNwWJAAB/buXuvRvGt
YYtLu9nUozGQXBIyqaHQDlVOQRxADOMZeMlHkXEcsrLGuKnDE0dKuOwxJ+4Shvo8mkPR3GT8mtgK
Vl+zzNWNtEKxyrTUwLbY5hvdHvK12XvDMUhb9aoEYwbyjnYzcl2mqhT5s+kNT3WLyzVJk+q9iExz
1Te5v6+KIXjXookZZby6GfTjWYVnhxGxQ23Uh9S32/1gu/4+VRpga2Vxn9vUEgs1xSKbGG4SMg25
Zq/JDNwzue0ymqqjYwI0Zd6zRmo0bqsiAgP0tezR8Hk5kyC6PrKPeNxZbadDEExMlQBstprfwJf9
FVZdQxnLk/IOe72gUMmjjtKKdR+sKjor1PbnZTzQE2+NNmGqXU6hsMahlE6zmRez0ed0z+8aLqCB
UkEYazTFTycRyhUoV3sPNW/f1Eb5Rj/I3WkCN0JvlhzKGiubGhZnuCnWS5Z8zC+TAEEe7zN9Kad/
1IG4B5ebW4emdwKEZTzMteDcTVfOmHRbKiH5c2BRFC46IT7mvSAY5BLwantSDbHrcdTevnM/jkSS
lCvT9MID7qJ6JbXIepz3gt62HgHvT6T4QhJzIQQeJi8vnPd2L4tcXRF3dUdpZ95C5M1wNcwwOEcl
37owZPiVEzgWOZMbRCy+ht6jqRSFPysvohrkTlr1uOwY+FBj52DKy7IOyodvGVybUnRJLWAtRm6p
KYWr5GkM1f7UpX7xmHxYDAlZznoOUGZfGAKCx1yBGjyLeXqAyKMWjy99qMJw7rv89J2eI6ChYuU6
4sA0Z2VFQY8Gj14cbciy08QTst8a+pExCAwbFcmK2ykfNMR3hQr0f0zKYWnRN707Udyc1CHfzwn6
LL01UqXbdo1tTWK0cTu2k4t4Ejp1SfWHHramrr4kY+j3XVsjH/WZHxEoIn9Nzeo06y2bIIZc2eoO
vNaI4u7fPzbJv0Kw+XFViW07+X9AwnS71uHxKyVValQiCg/6u+WitwL6EW6b0OlYIujwzBfmfBiU
GlIJzZl0NmAi9sFo5t4mzkNr6YZNsjJ0YZ/mzZhhHDZ81YDv6keb3iOVV63BemokYzHyhPpWi4Xx
KcTqCSmk/JJOHlNqiPot5Yb0NG88CzqFM23mvfk1Y+i2bcaUC8hNcI4dtcXI6bffe6F19BCl0HZ1
rR2Ac3EfTDAbqJuyH22pPyJDcJ5ho+orPbRecjdl6sskIWZiU3n24vod6TL1R8YVca16z2rhlBcj
cKObkeZ37kzjFX6Kv4OVaPEPrwEDXj5DyRSpXLF+lkKACJ38NKpGJgz5EXpgVTmr+ebycGDEsV89
gRIOM0O5dMJ7nhewP4+MOo4XVSbsO5f2h1S69hUApVjJmuEFUDi0Xee5iCHHyzAwfAO9WgFRJNBf
0++4WnaOdehRpFwonO5SKoyIfl3jQhfEvNTu0dIo3mlqO+w7kd+YE5TuVI/JQGYy3UVuA8bcy6cx
TulTocPGm557BnqtTZ+rYutmOgK9ItyOfclQDz/VziF+2Z1Z4AozKnoTRRBsO78OvyLLwP2pXNUp
U3FbfLB2iFJ//rbzYS0jY6lG1kttxcEz0FbU7on6nllJS4eBBe67AagrKjN/1GLlWXJ8kHOZzKUr
igq6/4lV0PqjtK/7Py2bb9Matbbuax3JfNCjj8uLdQP7j9NLQhNEenqY64nwXFtw+FTh1co7Gd4Q
PQ6D+Jq7I3j5B4JW2JUhjc+VxUP6hmhRQjyWuzFq9fP80jAWLWIUO1/rU/EtkioeVBtyPSkL9ZvY
dN8pHtaXxFCKleEqHuVxc3ypknRlRJ32rvkIu3wnVjaOMqrvOMXWTpOifQqpPDRa+xQM0e/Mx7yF
UqJ5MmzcIKNpNsxI4E1QAvfegy4Qp134fWJikHW2aqio4Qv/5KN1W4I9zLYqSAF6+l4O8kkOpzDQ
rOdI0yjRdMF7JvUaCEprrOdDOcYfuT3EN5Yi5rdU2YcH73njgL492lACL1hBGsafCf0d2d4OSRV5
fF2/J74IX2SLBJfl+MZViGGEe2FpWX7/XqrpY2gURIRds9W8sv3t5eIjZlSUhhXwmtgtM9tCkCUD
XFXulHRjmqW2tctywpCMl4oiFrVsRLcsf+G97RH6Vw2fmA/NUYir3erfRzBUMGEk/R+fQNHvHXzX
hjMnsuzBNLMVbZkA2Vma4mJgaBmJFtghHsuwGLMR/0FTM95rOjLSYjf6zDTozQxVMSMmdgw5GtaC
yOVQQfm/iYn0Tye6/fLc5NWUWv3kDCqcRUl5BP15vaFwYALiklxLgTH+HAlwCjHxoys8b35hxj/y
kVqFJczwpQLItrJo/BEcDq9JaUYX3ye0JBuqWWBL7EZeMkYwbxBwe/pLmFbaG/eltjSLvL6xOigb
xeF5qqMvZa4a6KOwnIC8iB33pE7Al6Uf/dQAHqELxI5LB3iFnL0668qIAckW7qolKtA9LbsybgZv
UQM1yW0H9XHeOBn6dApcDH5AKPrY5lwnVsHTAyl6KjSF1YX+SmV67rUoZUMyGEYrZ3ptfoPzvM6V
OjxhVdz+66cy/QlbVIS/f34NbbP6qNCKsFD+XAVDAupIby4dIsvd0NIwTGbXn19B5sw73Ogibzfu
aNtbaZyKWO/iRRqev3fi/9rhra4f9R+eL/YRoEA91auH2TlSTtNbRDn6u/kpAM8t2vm6dmlswsR5
ue+LqgFhZzf72VdC7HatvMwE4gzyo558M/MTXOmbT2Cd/l5WnCjAjRTQco+iRFegXhOMe5yOXK4i
aPGwefBCMy6i4jkoqPEhtDynnU+ANL8e8scMdZ3muUprSmjlfg4GGG+JvdNCfpXaHclOspGM+3iH
Idez6gYE2tMh3L1j0UWvGPydu1bZwVIzaKbQmRkeBBIxOLu/yrbVbtqgFee8g16XT3ljjkfF13/3
zAy9lkmXPjnS2IROG71lTME6ZBFjZebDGmHB0oiq8FhV3sT8cqKdiDD8O+n1u5Nrhlg7AxOG/KR3
SvANnLtCSfbzb5Pn8E3n1hQ1/3Y9Om67Y0LYB7PZyLzUDPS0S7vBlF7888+dESJpENf1lxl+ahOd
9G/v/u1j81vTZ8aYxqCZGfWFcke0k3rDIL3peZSnnGXiwWEFlMlAgW6J3RC3D4gUxEfn46a1Qqnd
a9+GLNSUypk6WrS3Ea9iQ9AgovEsW9mI4aubrjmfOfxWmvmDt8IuVL0TlP0SiA8fWpRzD5ah/Z5P
S1ISB0hVYWZmmmbvONink5VHxCpqqG5lyS8hi6I4zXtFSSfvf9ybP4fKOV8Tkz04ilkdRG85Jzd0
A4YxVckdeE+4LJ1S/0AAew5Ida/wRqi50UoJoV8/22Wa7GJZjFtbC7oXMk7cwGbzpdG1XpiJSSIb
mnC98LHiRAvsKtnKpPfe2qkw6ObjZ9IRnYsIK6fh6vljZ5es7ymDPdLMqg4A+EE6OFXziPEGVDFL
JRxqw38PBg85td18eQkKBipz8oznjjF0k7O3Dpjwkfd1+J764VlMZfGyZTTr9Eo/hnJlp0F/Yfin
PAx4q7atT4GkTQuxZmZSih8u1k65ZXQHh5Rxa8g8o0UAdzylJfrq2c0vDN3dL9X/9OcChcucBkuK
+oO1Jll2QeQ+VnHkMIoBTYI5NOZFnzZKlKDqQgO+T8fgPsqOZ4DT//DVFOQ4Bctz3ylkxYEyrmXb
dfuxyeU+tcEP8qdjbEVBL65knTQcfMtmEzJfIKRVakvTw7ngETZkHY+vSYIVeQomhbbZGd1A9o6q
ZWX0Y71qBowhJJvJMS9s626kpbE1EO9MugyGfNWTPuJbrKvEdveGzAgjM+UM5FpMeOkTCvBUzK4+
neHIoZ0Pm53oW2eSSOAN8Q52ya6b3S5mzPJS5W53roquP3dl8u6mRb1xYycdidUYBOZaSu4vyqpt
1rpiCjwlFgBmp1Wu32mBS8sFt1NL8D9XKgLVCM5aNg1r1Bh7NjUlaW5l3BleCWs8faNYEi8ytYo2
pl/tUmbgXITum8z6qXv/ohekz6Nt7ec3TKOiBifLbD/mZrSSMFuusd/ne8uLil1aas5DUR+lPjk7
OMlIuUKeIEHOfIUWa5PedSreysa54alC6qTrd21q5vx51Bo61+Kc3lDBz9ZRVpXDpsfLsQsRIuqo
2FcJ5ZMl4SUt076tV9XcMh3tol5FePG+MBmKhTHU6rIuCjr6Sg08gXlSNzQbcOpD6y6rg9Pk9qPI
9D/a237xBkqnRzxQ8AXc5tFwgvKVNS4/iLS3l3R4yte8VGpITAj7KXkp1AhmwdTsTp59yvNm6C1u
GFRrjLBktEVYKH98B1WAeKE49SVmckYYoLdwvHIXm2X2TGVL+q3xnACQUqqyuarjVC+z3R//e9/V
mLqqfxWU6C5iKiQlkDAd17OcfwhKsrDxEtpnOqhWgglH689qoKs/PXbMZHDWToVwX2sfaIm5b63C
dRmPmrNWNByQE1TS6BSAxmj+ogpbK8bZu2J16YPRJp89xYQ3Aq5lV9nvujU15BwCKkZdnZMh+uum
S41kM3+xPyaKP3x/he952H9yp/5x+P+QTvX5k0RmFclaRD/qv9GpVBWkjcfZ+Z8RVa+fefCZN7jv
PvPP7rNu/vsf8E2rmmBVQKWgnP6TVcXYclrslubZFrBM1dD+wqpy/wNDIDUq1wKDoqGx+BerylT/
w5neU03qly7XivZ/mU6ugb/625XnzgAW04R8BRvLQNDn/b3fb+c1FsI+1z5bJZXLoA8onRZdBQ4T
BnZff7mVWq8SHT2iwMdIW2Mpsi5CkmSfB+RJNMCJWgp5xf5xCK0f5PFf+iDXqOF+xkkGHp3gZJTy
y7biex5g0grVl7p/DdXqWFcU5HJGE7iMH5j+IWrLeqHY4JKcqqWDTypT0ZXURpIFh/5LLo2Qvoe2
6R33gyk8BXnGOFDszXHOr0xi3DxqgPm5eBYpSIXIcNlE1kGEKOEbpdGXlsOdgHwRigMhDwJ8RqKW
dQ6ePj2PTfxomFBqh5UwXf6nQb/G9nBXPf+HMRoKs2sknXc9wzZU0nEDIGWbLwSkjENzsldjpA0n
mGFY1H6/klRLOquMlmMNQK9OvIuRIEhwn+1auyn5eNNCwAzF4BUYVuQPlXFsZZq+MewcDRX/Iqbr
estkt+utbIr3xq1pgETPUyyaYf/ihhEDDn1Bo9ruVh0SEoHV5Vy1EqaxdWc16TaBxzClJBfxm8aY
bieJ9iowxU2Kc2hDWVcHI4WlVzV0ZttliCcLu9bPDqOthI5ni6L9Luk7VHr96NzwxWzS4MFy4uiq
l9QRdF+XJyVnXodvpogM4mGLs9hGbTZ1MAmpcqNMtkUeol1M3Z4lFlxfArhqmY3BKsk66zNBXkEj
MIPAUNbdmnop1m5G8hw1093gLzu2/anO0k1KEwliEyhmgx67JzLOSnrOUvkumuGWBzhoeGRBGPZe
Laf95WfJWZQMxDGJqZLuiHmMSRp6pAFx1lFx9VNLA2tnPXYHRjB2BN3KMkJ3uABOwJ/PdhCY06R9
a6fp9vwesGKSr0YUx7rpmNJTnDNfvA8CHTqgAQxKis9FBuphki4l3S1r3XbBfCVagouuLq+p2e1b
I37KdP/UDJ/N0N98RivFJnfOOPa/mDWzERGj3plG4t3gkPOko0COZ/mXK9q9o9j3Yvi0O3BQiPXD
VengCBDuGxyJlapb6ECVqsd6SEbbfplZcVQcvrwKPaD03uhCUZLi93YBttYPgY3OXALNwqwH+TcN
nv6TtvPajRxLt/SrHMz1YWOTm/biXAzDKWQiFHIp6YZQyNB7u/n081HdfaYyqyYLM8CgUUB1llIR
NNv9/1rfCqPPSBOHZCSgICcZJJ/gTPZz+pAAZve1oAc35NHIybjS0OheYqs+epIyagGpxxRPQ0et
CsZO6qYoAiZxSpzFade/CAa9ad5WRFT6IrefnCa5mtGD+90IOZqG+VEf1SkfL3DHsY1UO21gLKDq
OOZNdZz0+SldPpN3kWIrMOKyeqry6Ux74Kwce8f3pJS978YQYNHaWgZ6qmv39HgzX3cZzOO0BHk0
pP/GJTPH/EQP+dhF5bEUFudMhXTB5i+RSfUym8nxrpTpjT6/D3H0lEuereQ+k7rXHMciuwrRx6BX
KTBhNZdsK2eysPgtpQ15Y4ZY3dBSXn2/DS5INGroJj1nFtflciIyimSPdRWvkD8hmfj+pGpG5Bhj
RWSo2zAxiQw9hYp0gcaiQ1erz14/Ss97RDtKmEGLORiOgeOzq1+8YVCvJtvzY9nTChMnMbdnw7pN
y+StzFAGa4xmKJ83RGBcxaW8CXiCWf2il8UNZBEuOguMC8tKXr2K3FInUQAYmP3njGzQQRH+K9Ib
0lPu8/xQzm3mC2SLq3oKH6HVXouwIK6+Kk5ONJ3tgv8y1JrwM3Bma6igcoXM+hDGSXlFmhLvGPrQ
vLVCpFPEH8TI+FKbVznFWidC/SuyYuiere5xfxhHjkYOnYlWmSnzOjdHshU/Op31gYC90Q+botnV
3XgqqaSsaml2gE8P3Yi6v6XalCMKmHmvv3+TvCbL4cOWU0GDM3gxK4FqdsuJFRdSpn+484jXvTqX
dkmQrVata8ehGcaYhYWIAKfm95RG9JB7Yo0s6dIYxScEqQ1T3oBbPiB60AFuHHzZOV7h0Gm2uRfO
e9aJxHfckbubPZrx9JhTIF99vzoGeF3WfXIU4rwgftu+kqiLfaCfBHq75ZZ4BgJiycc0AUZSGLaR
zXequLZFFoJbJ9ZkjPBcouZdTymr2PKSREvmWlQjInGRUTaGAA3ryHXKNnxl6MEj3K4HKyQ+TBkA
piuO6RvgkhVHj402aoSfRe/kc2IK0i8Ck1ieRHLmxEJ0nLPyEqH+M5a0ZIv+hX5fFG4jlyRtZUnK
daWJyD+itw5oD67NyJSL4zChYhxa8b7OUYc3hQ6nDthyGUfEYSBEJzTiZXl8Kuv8UM1YHfE3+RNu
cr918Ia3xaYygB5OHqu92fV4qbgaquruSqTM1o7zpQi+Y7PAS1rb9yjRWeRxzRKuJO9bvdf9loIt
RiePTiqMXCszFy5zdhG0+b6dGJVtSfSJAzwLX+CqBk+2LoKBELb+FISMWWBR/igZgmq4K4CXT9wk
xAgaitUltiYkrxtMnj8ZncGko3+mQ3ozhMZzMpFpWhZqXi1+o2421iOBa8DlsA6XMHvVF04LXlP0
GdwRWkUTK8ZMr6OCLNxhnxrMr8wkuio1MXj38XHUyPzMgs0bIS9o0IrxK4fTPtQGKiFBzqJ6yAp2
S5GB2yjOyLdW85WuuluBqXVV1iUViTBcT3TAV4awkX1xlAeENxECMwNJSBg15S4e8sFHWzqtYnM4
y8n+CtAm5XH5HGmENlm289IjROZmgPIcYKzTOjm1wIO0pnwMsfKAFePV6x8jdzE9NXQz7rSWxKVB
J0snpyOx0jX3JHL3eSzmr5AOaqo3j5Xsdg7ypAlUvjH1l1PEVWk53zCyDGzxmnzO09bwHXr3JNTO
Ul++z3nM+8vY7k9RQ+kxyWK6o9J+jPFSX+Qq3kejEaxFGH4E4gspxl2ojeeoQ/5httgnyWqaZEJM
dtD0LAkAtscsvIOVhUbcPRvk00ee6MiZGDZGJSidjspHfXAdZTydqfuMhmBe8c2UP5vebpTtNXS6
x8nQToE27TuvudAtJkAja9uN0Z9Hq0h2zAEZtsvoeeyou8ASPYYNn1HVMHBKg4kSRJoc9HETlle6
jk6oQCG50uhdqdT4GsH2G5Na68GprBJcPLx3kQoBRpQgYWZwZEVkEEasHTMSkemqqXOYhxwI+V6j
aK8jN1kk4bsx5t+z+jGpQ9AFyZEZ/ZG6OdT66RbvoB6md+Pk7iKakU0w3pt1RtwQIfRM9bVtHY2A
l5S7qZePVf1ca+ZVJxUYJP2cjBizBrA/vbyZzJon4cFLia9wQ92bmbxxCe7zES5mxgfw0XXfa5c2
4grH1T8qrb91nZF0CfNr3vYUGxAcpsdxDC8z4uYxe9xJO/sC6W7i4K1heJu04ctJX6lOopCFTQ6x
4QNf6m5KVqZHjKJs1pbzYCFDiiz9OHsHcxo/pOFdTIP1TGDjg4ZXrNK/hpj3jAn5Jhn0IxPX2UjS
u9JT97hiLmgRvlaNfoPV/tIsgm1aelsWgrEc1yFE7pFQrLIdcaL11yQyV3W1Sd5DmEFeQoOv7bBF
m19hXT3GIt6Ab8i8ndSj65zDdxyhfy3g2abHLp9vLZujjOhr1CWkfwbnBghUaGt7qI43qO5XJh26
cHR3FgEHSe7ssio7IlnCtcMa0eprAvOOhpEdzUDdzxrzCG67qY8uUxIGU2vY1ab6wLB6kejBbvQ4
IWjlY4P5UDfhZxXiDbIRY2VeV1OxGcx5nZG0i1uxVA6Gv2mdkjUAb/+iTqPVNN/XA11QZS4lzaPQ
tAuKmG0FlWruHtAKclJivYb0sNyo+d6VYjPjbCJGmlLlmtysC2rPW8tCNcnPjm21Uth0qJyaCbUt
sCkCV3lpujtyrbHQ9NuQCjc8CBrfQGWcu7IiDJGoSpPjHhmD9PbclZVVGyycJJfnh4cmNm/csYO3
GyNT7PfjHF6C4EGCnD5Kkdzg7NhnbDxEPb66JvBzZb5nXowtf45/lA7vO7HwQYevH5KumrRLQUPK
seIfujt9psJ+FV21Ne3oMJbuy0yUdkQoa4YCwSRheZTuzh17yps/UFH7JbnyniSLI05+LN/J6KKd
ItgBJeRVaT9HkdrMSwwvb3tT8HVxx/mmNt87xrtu2ZcwIVN1HxAB61QEpo0svjOAqNlmNRoemTCP
aTVu2fYfcVXA3lkWRbWTcPrQNVxbo/xMahrCLd1L23w3jcXiPl4jXbiDtXqsg5DQGXWTsylCgfeA
//6ysQs/08dt6UYEA7kro5gwG20dAh77+QQgcB8PzCqdAAqfae1rRz5fhbmQVF7rx+AND5MdHDWX
yvDoPUsLTpzZ09Ap/MkCmyene7eRV0XHELYIxZqzcSvbGPau9TyKftfWGZuiYlN+lrG4za0fuZ4y
qYw0UoiOgnVAGuFDIzBLeFF94lC9S7EH1TOxeDs30nyJzVKU+wChpf2js64a9ko20fB3tgdsyfG2
Bv+Mc4Xz5xCpwq866xkMfupbXXIMyGPl4ZfDDqPqTgh5pJe3dR0N6XZ5KklDFu+pbt5EaPgHkm20
7pUdNEslwwmqV65xe+pHDq97FHnE4KUrj92lEM56+ek4w7NsYJoItOtx9LaDgIdIcLupKG8izKTj
S0sfi8Cgb6y436aVdoFU8CYfy2cev9Y9aIp+KYQkAPeZYMnky0HgQV7fXrjxtB/6gPMynfQV4XZD
27OIFxttKh9dN9l2lk05dNhiJFqj3d+GxTaUycYd2x3utmMpm2sW8VVbtbtSEzdm21zPNgk3C9cw
Z9jFR+ywsEjKR1vn/xcH1S668WBbkryN/fSgoOETBrF1NbVuFZsZpg29YL3zABaqbA3Y1SdA6xJi
+7srh21ihNsOUEpoMptpP4YmuHat+lAw46Cd4e5QX1l2DgZjd+r2rY48ZEaCwTW5rK7gGi/Yj29Z
vzkxLb8fvojbsIkmpZVXbx3TYxn6ZmcBPwHyxa5yWgt92ArTPOrKuXOZxyOOD8nUPwgb8r8mkVi9
93H7GaofRKEF5JpFXPVwu1y93sRXQ0gqNQ7SiEmYDAbsL7hkJ2ytOoRZjey0TNyRklpq9cmdsaaX
CPYGkLvtuKX0MBDmR6TGk+2Mb3E+PTg2DbSS0DJijgHzpgHZ4E56lbn20azn+wZ0SZZDYzMzCg2Q
qObqEJoZKMXiIrSiI6g2tvlonxxSGK04ZZFMrwjawec2vTVuiIYyvFqmTTPFDzrzaMdqo3k1J2Xu
nK5dGBgFxXjR85HhuBcdt09ETym5SKZqrpf77lzmyDCYyPdN716W7b7stD0//Ep8xIvZkYQBCJlQ
tiuzSn7E0nsKmuZCy7Mrtxy2zIl3Ip4Wm8ylU7prTA3rEBqfheAPKXYx5NTP+gNRhZ9C1gc3IHky
EZvO6DHJXMshvEy5xYNbonPOMoZ7dKcWCZVTt+hla9xx9Q7y8G1p/LBsC/ZEezB1Z7c8FzRzcF9J
h2Gf7mZvbNe3ZSLRjEHdtdpdAvSlcojc4vWZi/bA8WtjssZqC/klHvcNRbG4TrYjdL/Zaeidw+ec
PUyqWD48alKsWiLkrfbwffOEptC4Anu6Rem8QRS/jctq44TjdgadUdsb+hS3RepeetlnYyqun1Ot
0160HlEWZLRanLhVc3SXZVOnhRGxteCmjtpZQE0b+vcpG1dznNPUc1eXVvhjIEOiCJ0VBBT6AIun
LD3OnAAmJndTFiupjeu2FsR3hkckQjdLsMkypWrkMg1jfAQMB+7ARPqTezuYErvJc3c1+8gR5zRz
UMjTR0F/PeQx2635nvMA0yNBTLILtoVF3h+Jni2oCFmpGK3FPqQ/O9RHNEUnVMsnLQ4ijP/1Ocln
DnMLrTaj6GsE9YtVJR9YhaNw3jodf55Pw5PyKECksXXhSZLAqxqxcTnNBF9Vj2N3+o7hCMPE4pTc
/NAhnvlGlxRXdYcwOeuhKznoAOuoXckEJaponkfmal8sxVRa+UT2NvpT2/T7QCtuqoLTJUUFDFev
hUOlDHu+wSyplm/5uHzJRq9JPY7cu37Qcvw3TbSGUIkrtj/B5fKpj6LicmFStBWCa64TAQfy63HX
oMIwa++SzJNTnox7V09eOUsZI2qpuA/9vgUkr1EutgQ14LrK4IIsI7xTl01csIJ2fB1ucrSemunk
xuwG64HFQR3bmbpgEnOKzWOuDHvnuZjnJ1d12ygDf8slfZcWNZIjvn/CApvhR9gx82eC6sjFPCvd
oL5tAdq751xZrYLYwxBRbx3q+bZpYtC285u4AaWjJhje1cmoiXUKVPHM14sHOPha6aptEXIO1geq
LWJGOI3jGVC+uiUjcxV0zUOI9niTkWAHqdDnDz/S5MhNY4Ez0UdqzSLypQ9adxQ5VMzXdtviUk39
Y08CKoK8dyGHs2rnk1TqyQ5ORdA+OgXlyiUWZ8gCta2wu/lZWp70pliXQ8xGznxSnbP3iqj0dZvC
e21xo6ps9quQ/Jxckx0cObxZdn0XdwhRDagc83AeXSRmujo14Y+8ib60gUfRasvrYmWIBNNt7nJ1
WtGe2yB6iDV7pw9k0wfTyTTrh8Z9IlkROAfVUOyxb4xZRLgMBrvb98u+1uyZTLIHXqYbfNfknffs
JYf7bO43hRWYRPVQrtJqGHCVjnKON2Iqu/NU8ZnsQ940IB5hmd8o2W1FRxXUIsk4Nh+8oUdIOpyN
bDmD0NRzCShsl/Lp97s0u/Kt1qnzBvJpbO30gtrJUzaAF+uSXbVUYDy2OlRoqPZT1hiWHwl5NeiZ
5CtPc3BO8HvLZZCMSwlmGRCw8SjctEsXqG3OQ5GRlFl03qp39D2onbfc0LDrLz+NKa9dLS+vRZ0T
FT7YTjbBAYjxmvgoa+gjDt566+djsrEqfivzGO6/iuVCFdZX7t7ZTUveDgm0ka3zBhuWt4Qbk3IU
+xpyKmKmmnXpqHplIJ1cexWFSDrDBCijDHN5T5ou3QyheqJk+7D8U818bRGl7JAiV6cKSLiTkb2T
A4eWRTx9Tw92WTzkbXqMYllvC1A461mRKe50uyxtvnqexMab3IqwKWCDcWGE9PU/7GB+wuNiIDtN
TITKHujvaF8QIS6oTPII5MK7qNCFZts5dpurSUUO3MaC08FilA9pjBeLRR6oW4XtJY9uy6Y7AAYe
L+sFHmqiYkRWWKUXnCguvNpsPwxVXxZjtdLMWL15067qjNCfq9G8w4fSb2FOHuKiEVuoDPlh0MTR
duqGTkVknGIVVDvH0eCEps1Wc73oIok0SBQze8m8YB/f2EN5icDFvUVcaFMuI7fKLKS80sJCXga8
ZelYYpm0AGlpYZtsZyRcq0pNL3M3pLuwz8rrqtWMte6YweqbCVSWz25jxAd7FjdCjfoGqNJrixsQ
+QkPtAzIyauoQ1/j87eZkZzmZPezvtFoPhKGpcS+6ufVt2Z07sfZh+aoDztL14wTimkKoEVvX4Rl
ie3NsldjYb6WoadT+fbQQLvOQ6aFbKO10N4oC0uEa0HoZjbGh9KnGvJgTnuYEG9EUZ5biai2WUtL
u19GfB51UPdrC50O+Bd14qXYQY3ZtfOXxyLyPSDJno5XpltdOQUw4oi5W0KhJqZLnGYBOqCgT2OO
p74WT2VnYQDqgQfoT5RiXpK4vFK0pbIYwqHuruzFoCOM5HOsyxXYrxYz7oc9e7dA7l8GiN1Y9chc
LWhkZvFAv4o5aSpQqdbVG2Og9gW9Vd8g4HROmPeYnx+MPqDp2H9ajoXuQu83dRWXvjJdta8VZHMT
62bn7Ryb43W0lNFrBucSKxNb1CSnkPHq9g6pCvrlIIIHs7YpkU4dhzV8Zt7gyFWI+mtd6vpxICy0
YwcfU7LfSFjKMUZqu2tW7ndSFgsd2a1k0mjTSz1Sz0502290mP0hMhuDubotp+uhsW4U6BDfBPsK
TWY/aKN50WGnZJLsyNdi/cRjsnFRjBJSkl2kWt5sWdBoJ6Tpe1Mz8Q+t+sQFuK2LuPJNhynVGvT1
RLSaPznxQ8+2U++8BwASqZw/p56mnqo5umKXiNCPsGlnO5zY0QrALN1nQhvQNU83Uw1mxHFJ82jj
K6rCYh2RRHhdR/NLpI9PkmD5HTvhiJGmbtw4XHlj8OnpYFpz53NIUPUPbXZIlH1nV5R9Zq//zOOZ
jQdLlWpxOyAtbEfPL73wEWTKtT2IaG0Losrtwv5/EF/cxO9038uv7ucwsH/Gf/1RsvEvSccSB/b/
ORvsb9QXS9TX/1l98T/79zR7Kz7+LLpY/t6/RRfWPyyyvgyXDC4LxAGahn8lhKG60C3XkNI2DQQW
On/nvxPCrH+Q6mTYni5MjvqegIzw74Qw6fyDX8a+xWByIXDs/yIe7Bd2zJKZtCh9cDfBWRAWjrqf
BRdxr0JHRk37WgsaOQaagQxdgj3DxG8H7SEp0+NEVwB3D2HngYOnQ4+6XTRwtoFBQTHQpJ8qiFRR
Dp6F2MaVifarRMLlUwnPN3Wd3zmBTebf2C/0ygC9e1g7fmdXt7FdletwpMNSzpwZOIn2kgZHTX7d
MEiWaG+g0oPMYOyNp6Zd/AUO4lMXTa4wUpzQcQBfM+Lp/PcT/JdG6D+KPr8tMSi3//U/fg234Y44
Qniw5W3Xcl13QVK8v93FRcgP6/85yqSvpbCbVw2ptkMN2s9M7a0gM0Utwersqj5//4GLpuV/q62+
H4GzyPsd3ZaSB/qL2mpWOlJ2wlZesxQZmLSaFSdrx/jB6eo1z9MrqsEgD6vc//3H/uV1ErolHFs4
0nN/kdoUEP7rYNaaV5SQe32E4DECxRJ1SUk/smjh/81l6miI/nydBpgiabm6Ib9Thf5wY3EQYofK
0vZ10nQi5SZSbcYp6FZJRWdf5ZuwJuI7FfISnQnmKPNuTjlK/P6i9T9nhDmOtMgGQ3LgGKbxC1Ak
KVTuNHlQvVphtcpI+kXQ2fo9FUlq0w91Zp0KhIiAX3+gJnyHtwl2n7OH1E+sPA8M4nupT4hGyucw
b5K/+3Z/dYvostqGYHwvb+DP755WEe5aQKh6zQBKrYwGco3Edzq7D6BsDA4UxUNfx28sPYe+Br3T
xLe/vz9/8VK4OqRb5haEXuLX21N1vQFVArHtqDXSj+OQJPWoIBe2LV/amqGYWtr8d1e9XNUvA4Ax
h/hMLBm7zHc/X3VQzbk1JDobNICQU8pJty7jmyHyDq0kYXsJHikJYOoxWxDUEVJ2T6+FGaFfamgg
45YXwxIyvYB9f383fsHPfA9NJgLd8DzaBAwRJug/zgWaJSMznOv2VbXpVxglnu8KinkidfaG7RwG
z73DTHqNMY9slJRdzmzKxXCyp5Z7JvrngPmfGDdEWiuTXRC+9PgLY8G7Fl5HenAuzWYjlny4gAwQ
rQFcUkEKFxpvpGYY5K3N2cdkmfdCKQoMCMrmJP1qKA6hgsp2ZWAQ7IIqV8UIKox2uXcoZSeadCRS
+BUc9LUL3rYJMGlWlfybx2Z4f35ZXLHMWYa0bVcwff18d1o4Cfh0RwpypkDfrOgftt1TpOg7qKoB
N9yWPiE6YIiUuWL+25UunbVhJENdB/hINREzbmUg9Oif52ZmeybO0TKq8rInnUbVHC9n4ESmPM6Q
20Aq72gaJRwhw43eY/ssAnKAZs4nbOokAKSquO560tbx2/Ek6BR7JUySvncnvOwR64gndgD1DyLJ
w11lRV816CycQ/1jQgej9B5SukxrYEg05i08aQNvX9FSVQgeELC2a63n062B7RGOLPoPaUGV+th1
CU3vIIQkqgiWdMYfYMHZbNXOPsMz6Jsi+aLbHVd8VyAZIZXiWSPmz7KBALOBDxeWfUNOs0+YKIcn
a1ihe4D8aic0wONsZUMZGDLvQUYwzJAAgNLvwzNWBLKZ5ks3HO5tM+W/5PLWarEdWvTeCICWEhG9
B1Keg+LYA3XNu5sagJpWaYgCtORsuMWFyKrDVBy9tt5+36fBVLtoiu5cu76qHMKbQzv+ylSCn8Bs
nj07WDmYxUrFAmH06qAH4aWqonPdWQcPyUS/KIIGu342zQ49o06Vra1etAg3eFO8OGo5i1PirDRe
E7dAgcGDRktSoCWrT1A16CmbvKljGn15nvap4GGAB76rPI3kXs1CH0gUg6JI2cj2kJZwxGMoE1R2
+LQy1ykWaFfAWh9AFzBX6BD0LaN61rSIIlLS+RLiTglYZspwmTVoj/Xwa+imd+8hNPu7ecnpFopD
jZOYjMVMIu+Up26yNjLtCNir1qVI75LGfg2GEvUW2Ism+bLGJfpuvEeS+mynzS3dKLLJLm1zF2dI
4dKQowVQsutUmuna7p8muzgA63nvxUddWwfNi6+MQlzgY0SNlqqTTOqzAqw8qvzgTtp5DLOzAh+K
1IVHn43jV48c1s+c5tlET5AYCKCKjgqZq9mHJmN26Kpm15pgXRx5skXyqTMddC53uc1zKATER9sH
Xaav7qbB/gcL/U2beb2JBKbsBVIr77901upV2FnpJl53aez6oO13NBYl6qTpXZctkJvJWyXOeBfp
xg5Y4LaxudqphM9rG6d6sChIZSn1eaZONroHFfUQVeWwWb4EdFQJLLA6S1l/zMGrTrKHz7GIhzbw
0JIRyaVBfyhon7ORqR97JrzOOw0IQfdqarie6+jr+xEuM3NjTQ9uM69LxSNTs05WZ15WK69ztnZF
L4uu7kQLyz6kAe9tKeubwY6vhJInVO7ntJuJANX5QmBBUX/aLwRD5H7SjzsxZZc5plaqvuFjqMDj
5IPmz039/PuF5s97I4AjuudaOv+zORL8shmb7YGMItgIr2NtrDtrqnzDJepSURyirMe/4TmQvi6R
hbqTDWh32A0W8qrffw2U3D8vxHwLGADS1A002La3/Pc/7NDcGf6vm7j9a5RRRoRG8Ur75MPDo7v6
/Qfpy5L+05K/fJJtc9EoSegqL9u0P3xS3uTCm8NweBUpG9C6ijZmaTxNKr3H5dKgR3EudY8chHmQ
DzJ38vXvP/9PK9fy8dS6PDby0uKU9fPH17Pi7uZ8fBNAUeuz+xCYMw+5faswTPsyLv9mX2Ubf3HB
Nh0gzlmujiTtlz2OtGTrxB6f2IKw25TdcOXSur6GrYH4LioeUlIn5i6F2Z689RHyph4bheo5Vrn9
CryV3MRmTZGRP6L+BNwHW07fwGeTJb0Lok04c6m7yuSQNXnmRTsFje8PJQbqDGF5zgvFQRAN0/DR
Le2wLGR7sUwXOUCLZVdChyBY1Y51IaxpQ78tZweSvqVMb6NqUPHE+dfg9Hcd7LMVJcyroHfetLoJ
OBzN8yqU10mnnmSL/Xdu6Jwjh9pZWvNu6NlJ9/glpCam7iG1KcFrfej9zYu7nFJ/fZ0cQ3AbyP11
8A38/DwzGjOJV/TDq9NRY8MgGCDgQdj9+7fm+zD8p48BW+OYtjB111627394a0sEJI1TEjBMjAYn
01LcjfR6N73DsLRz83kqL6eYWl6MOdPIg5W27LoKR3YU2CsKUy5H499/pb8Ysby+nBWky/YZC8bP
3ygPBivX3GF6lQ5NFc8lG6x0KdGX7evvP+ivRqxloCF1LG6v7Rq/XDvxtQa1CDm9ppl6rwXNwQzl
xKozy48UKjwVfERVSQMlV+t6pnbr/m++gPkXg5aBs2w0ySjmXP7LoEWRSaRT1E2vXWodmvAOD+8m
7fQvbVFV4h2UflKynLICrUqvBV9kYfAYnOINu+CaSEvFEGFHZRA+MAXRl2t0H000xienWLHbM1ZR
QyroZHYkkbjTQxW1yPOWYobBrtx3l22JYadvgJxBCBnYmA3Wf6POaz67WGNgXckG0jN013Ej7E/b
S1kesQZiRclW37+jS+3NGNbK7ytc3CSfqrWy4q9qPFPfH/yyNb/YT6lN5ppraSYMWQO+y7BwL6qR
T29jZxPsUXTr2wAxH45orrla+u8Dkp4yib9s763tZYQpxl8SQR2NvcwEfgzgV7yW+vgs8wHkPgcD
NiUg1yWn7kUmACoLkyLK6pSUbLnsR+vgskFRCh+Rd3uMuXhzYpvb6w58FAVVIyRee+7EJV74o8Wd
42QIzkUzrgOHOahN6FH0yVsGGNKfo1NEH4QqKuCqYILUFMEggFNJc4yRqiLc3Rpa1jFy1oUhdnml
rqtEvdCG/PJCd14JVMypiN9C8rChPYBEN4hlr6FkFE34DPvI3Hg5GWTmNLBVTJZwGIRNqMVundzY
YITFQBSgvZ97CkroW1Ouulub7JSsstzPpvVoC6QmYF+zFYqpyZfAfVIt/RJGN3MLgB7mM91kKwYb
UPM7QDmCxbn5/Rv+PUv9Mr2wEgp6dp7hmRyIfh7ME8SeqYee9DoK9aSy9IN55S0oiZfV6tx3K9wv
BkS2lSdRqqbhXq+6G4qK5xnAbG44B9iO6yY1zslH0eo3JX7Y0ZteIHlfzMVMMMQMssL+YVkVdY3w
yyrncxSb9/k8vFRSB9ayd0tQ+BZ5TZSEpYZdB0/qPcCFc1dPT1HVveA1fAMMPpBo68ej+zlUEn6w
uhaLvK5TayfAduEU3n10KifHQe1FZkk8U7AuEfPlN491Nz8FefSV0LL3DTO/6vBMIhLXP9Kqf2lG
sXLrnFOz/TfZ8N/55b/cW9vSqamwt7Jspsuf7200ZQST1ol6FdaA3J8ik7NENNDK8YZA+K2Zs+uM
6VNPpr7TagLjg2FrdLx4v3/I+j9LTL98FXY8utDZaTmusH4pKohJVyCUoukVthtKRzhwiZ54l0OD
N5u4lw4UKR0By432Q1JudXgvqxjjDMdNjYNnN4Wo0ebaJ3UDSSvS7ZC8mD5QayJ+o7WbW5wmIGvg
KosviPglxk70a7cCWy1oSI6TY62J+33H+pmjtJMBGorybUoCczfq9XOXyfkSS60RpFhhnHTdp+Ra
YiojlwEjACRBjrhIU3wRCFAt1aNM65Txwhdq05z9YnLVKtQZHvLbTWthD14cHEMttoFO50HYJr6c
fst0zdGsACPTBICJ9cFbazEzhIkPY8S0QgR2+mQVU08Yyx7NY4X0FElUqwHhUnjZUsgGVO0WXVFV
noPu0Quzo4a+uR35DbVITzqYfn8iMy40KuuawBziO45RV/tSj+ttApDEl9m8B1f/7ujNhRyCckWp
ixL1SJkvzzZ11oCYQ/0sSHUTor2w2uI0eY/D2gITQwQSv4r1ECMfeQ2mvXEqcrlHuw4Bs/YNCm+x
Eka96Vxn2DbmeGnmpNy1gOAhga9I4TlX6EwKuXbV47gcfCDaeT4pKYVvcuYvk+6uh+XQTv8uXohE
buimm99nkaDiJB2OqNLDTZZaBL5qQc5nAdNS0P98hfq11JcZNk3KNbfukHSpvnKNbN9VzM8uggjf
7seNnXXl+luZotVMfONCdwpdbQ+d3d0aaHHUQgsWWPqZAjtOZLV2dJZZ2yIydS3sW1fjdBJHLtMS
+bk+DFuoxRtYon5tssol2FDWqmhAmy0Grsm5A9WFLiql0B/sKsm6N5ZGuVeYyTZkHHU0AOeOkyNf
S+ntS2WZ11GaL4lSiIuSnHk9JdubEyKktEGbdH8+kJPJNbo8CyvBLBdwCIyB4ZFLMQF9HXcVuBYf
/8k+zgOYMNW9ZfAjuqD/Nw7uNUFv6fp7CbNbeh/f8Y5JP6GGdK7wX+OMcjrEY1q0sT0UhVpmnCCr
1KwmWrJFOH8fL+Q3tY5UfE2K+JVdhEf8fQcGNd6l2qIMVf97yfaCeyRD66TUxXp0iCTI2qbaVgXv
5UxK66ZH96sZyUXLjmQNW8UHsEr0zMztrRuHfnd/HRnjZeN6qC9yhWCsD1fI4atjM3BNraNhL1pk
tgEioLiGWuCwpkUARYiBxu8O0z+sAAM0Y383GDRxprrFXuSiBlYEpEt+ZZBQS+lCNkT/i7vz2JEc
ydb0qwzung1qIxezca1CuGfI3BAemeE0ai2ffj7zQg+q8w66Mdu7KKCqMjKcTtLMzjm/mjyOfWEn
3xB3a5TdiYbtpI5HdokurHnyoqzEpA9uQRQdofZ727pFtCNBnxF/Up4UJMdJhfIHKIUyJ725w9Bv
yVVi1BQcUMTc+hRxjqdtKX3SBY6A6bJt2jX2Lr/RSOHIw4W2FNiVkrQpPhgZ2ZUtXj3UIivUMj6c
zJKcCKzFpghpoLZDCzeuCPdy2QIWo8UvIKOLeqH6gRcRYvxqfpvpZYgIAEoukNbmQf1SzcXEpoQE
IP81M6Bw+3YLdRaLCUKqQKZt6F2hc3UNguzDKFgCDlW88guSzsR9vOFM3DJ7oBoLZ3ZLfao6NXxI
l3Y/IPLt4puqh4KGkXqY+KjHOnuRj/hVVdoyUzaQPcw1cjOV5jKLr7Ohb2fSuus8eOzAeBcz3fgc
5wK73f6nHWf7pAxUl9YO8GLiYFVT7d4HGH/hZ74Hm2J6IpoWNamCzUQAYWo2x2Ua5bckYmlpATOP
IeUrYoHXuqa7mSUbSAIWTZWD+lW9cZlk/XX5RwWnGjnNG+3qunWwnjAnYJuOZQO4zant5B9ukdzu
S0hiDbCoqvSm2lG94sK6sXvy9PonWl0sOfLsKjVnV3gDcdktWe1kJ0pmwBHAE0kg3YBKGq4BX9oX
8xoH659V4y5aDJAWVaPUTy1PzyofckpP0ozBDwXORICSq95ezp3xoA3UvLBb2PxH6r7J4EUwIgN3
LyJalo4rb1nByVDOW53+eTHp7Ia5YNjF9LIsqJWjefrE8AT+LS0yEXAjr5CbrRsrf8Hp4qOUPThk
gE8WDfyrLVQ8Seq+u3BQnOJZeM3K6/FBsKJsyyYNkaWnQ0hnqk9nEg9O4bxD0C1WQ0v+p6NBCMBN
5a3opUaiOP7FJVUTQWnVsoE3S7ShtbhfiyqjHQPa5WTyv8J0/hUPBJGqylmq4I95fBv7Ad88CZfK
DNZZbCrCEN/9Xri2AbHMfXpByP9QOf2HrjVPBgubkAM6CNXp1DppzNDa6JCUYHcq06vWzRA0eKnd
kmttEmT4eI3BBwKgaaLqXA/4WxY/0H6go8fCd5FX9e7+caZkH9UwGl3k83DxZJ4tSSaiqLDZvu9D
LGGNv3rEapkb2YfQnG8UCG3VPpOqyOZfkntXsOOYIQE9b0Q8sA2ppZhL1WU57C2jXT5ZAcdfKnhV
Rq86i9T8kZvuunPHveM0ePE76FJ17YcveGM8Imdp6+IrH4BupA0WBRPyGGPAxdizmmejeEO+tyM3
gscStDRAE6LKKTf3f73WMSkBs5Rr9O0DVF4UGLo6Pxh54q3a8m9ty9tWkmQuMhuECFU8pOHu6Axe
ugj6tzrlra6m7o0v+Fk3vWJBUhLA8HTN7sUMpq0p+h9VMr06BcdbgjfVgjp/WvcMcZfEIm0SnYeN
8q5ZZc0FuTlyLEw41Dts9JDW8VvPm+N9JGMZ7OVkjWxAYXPKBf+EfY65FIa4oFdchSMbQKbOnd5O
r/TuL4bTHu7HMno2ysp+xfdbTbF9gRnX2ux4NWQTkEhK9tl7C4Jy5Yp2M8N8TCpzQeVu0qKR+kh4
DgvuMMU6CrdSP/Yza/F+nyDszJRlM2uFe9WrTY3AqJMYsseR0blF10bIKKePh/38UkCIdpDfRQ2r
Bq/E2OjLNZJRb4UJ0SOIvDVXwyFp+UiX1Ix1M2CHE7qEduQkdVnaTvTJ71YXCGI/XaulEOXARUhq
ftIHM96efANNhGwXBa6WBDjzMXnJW0DwfIR2Fz6NNbFZ5QYHWFXQ63jFQwJ8hHAjS3gQ9aVBx2Ml
tAwV4HEWP9ittrbK4SBLSfNb4dFqgsBZw5lQwCczLC4hvFA3IIQNNheJfpEndoblbq2BKCSs4tCC
ntNmOIESYsDABCk5RW2KRUX5JXCVrQL7xZnjH3rp40voHTwfC1vwIxcF9vRa8JqMa5l0X4HhYeLj
bouKeJAiIBQtP9hR+IAswDG6PZvUwcZOidiMZ9zMX5AJ6xKy8zycZry3XBHunNnZEB+/J0RmZwQU
tOln276l2nPWYZLEu+Z/ttETr9PC894QHpS7EAVMZrO/CGMVKzk+XlBV5/bLZkq/IPIOfgjDGqVA
M4LfRqP3ux/C9yQBHKz69qcO72Oht0S/WgUWxWkb0bGs/IagFTxrT3NEaewnh7AylFZfLIFqcwhM
HKVpqH375vRLjNW6gpi6nLPklibKx4kpKkzPH558bXs7R/Bt3utCMrmt17tUPkL4ucBzc1U+4YA8
raXD5L9iT8CR2To5FfAcd6CnZZJfSKKGDscOZCW/KoJyKBo7FXDLGm6zq5uzO7klhC5ivsEm63He
zUP/Pkj3RIHED9oQGBXIvMaQEWU9OONSU0LbeWp+GW2JbiUGU0akv7WhG6xrksUxgcjPlYRCSQ7I
71h4e9wDP9rAMxaltk00EhSDpPgMR+eJeIk6PZdYVy5HKX6LYty0OXJ+Sm36LkPf1TAGCHqQ9r7j
ejARrZaisHnjtP1ouwtS4UPahSjmuJevUadHyyYF8UhMBxHqJDEJi75rf0PvaWCftIZajQ2Fc+S5
IJLXQeN7Y96ZLhnkqrTBAyBeeEO9l0V1dsN9Ywm22V0lAm9lUF6vvYmfmsFxZGVfCQd80pn1Aas7
qBnksu9oXWvRnjDHMGE10pJocCT9WWAeFrziMapDX7cJBS0BJdJKfLLV+TW32Qt5BFYODNVYONpZ
IxI5JJwxwBH8Jk45m7cPbsqrzSNcjjGkgjmxEUWicqz5crmrJevCqLVFhxgjAdpVwBXK6nLjtgCm
rkxPrcvLKHQ+rdPCNbEEVCbYu7ADpF9dy0iKyhHyAsiXevBmbG+wCYMH7uEYUg0JIyPpXnGWRIvZ
USMExrgG8jChEdZPf8FMsvGXlYKC47B7Lf18pflDu+5yCkB3MN5TA15WLkC9uwljZq25ihFBh+Hk
5hrDF0IcZj58xt4aL7itHZFt7rqY2OT52QiQszOpvGGEhTlH7ry3mB0vBgM/CtcgS9WC+jkDMAdV
+VF03BHLQ91R5v2axpAwC/13og2K9Ju9z7m6Qi5jLTXERQGPNQ26V6vIskWztQlgXvapnLZGzbes
w/A7yzqa4XzcMKHG7yq0kQSF0zbyTxVEeRiH3hNhukwNRIzvQyN2f63gTg0F+5SSoZAQZF3lu+Dx
A/N+NrAE7kKZLvu4PNpYI9JSQ4+0IBGtJq8Favebr5b8BrXd2qhG5w+7scy9ocmN0yeUJ8TK8PX4
Ip4NQTlKngrAm2We/JrCEhIAjtoo6H04N1pGtUaJilSUy+mQf5Kth6IYXLSYtr055FsDV77FwN0J
G060JskRfXaksvccIHOZbHi5oofG5rRnDBoGerHM/YKAwoAemvo/YjNN880EEWZtZE28cl2msoFl
/mwwfT7rnGJ685Ow1XlblwZSmaQUa1fn8Tl15CwtAzK2ZRJ47hvlLWgQ/oGG/PVqAuvAK6g/GbH9
BFhuVvc2xa7kq6/eYwsOOCnisO1nwbaac5KjA8WAJsZ0zurIokqt/RBFgnHtrujmdm0EqtdBnr1s
2IoXo9s/isi4kblb7FzpJmvcjfylg4V5AmGlTmKibW248ql+NPyIGF0JiDqKdq25uDc0pBE2rpsc
ZDp9AJH4JTnCUaWv4j54EQ728BqdEi9jKPp9ZmY3oulQ9hBTU6dq0VYUCLaFuSOblUjaD3uQJZMU
jRBGQRHemM+qF0mNgBfCaD8s4pwXbtyvB2f6NNxMX0UlHZotgYzvGxr2cSyO5LUmAZ6bgHxyYO9A
HMckZSAQ1RDaQ2m80ejqSzee1ReFpk5Vmo2A+5Z682UWvTMUXw1TchuM5NYaHBCYU+9Fww41mtA7
6lkCsIOCWfD6sCGyz4Po2fmh++Lkmm1Hjfc57yx7kWjRytC5H1lStmvbDiBrlz9hGL05jZms4s7e
StyYV3GGFgdE/75uWGmKQtGsxpY0McUViSeOx6Knpyc98AD5hOJET9YYR/1kHz1OnoruHLV17fTY
tVzbkB0WK96TnVJFBoGzaNMiXcC5JPUFFd2ij/p23RcJGH6src3M21t59uFI76VjAss40OE1MsET
pvBWBs0TCvWbh79uQAjRqmmwCTE6ipfSa+OFTcARX8ooduFQPEzAa4vBqj400XwI6BVgEohTA+1T
d8Etqaa5YR1vvqmlZxmQfWrioYZ9B+QJmVpUZHG4z+POWdgPqRJjjl1drjDBXuJezf6B/e+6aMzX
rkyuhBqpPT5QW2zTpF9xSWkR4Om3HArQ9kRSK+f6zWOPX1WmvIHBJJV/yXv1i9SnRl3GTh7fEJfx
9LoWV9FkXzjxR4nG3RqjckPPuiYOPFnyEoPEsGkRnbMn7f1GaCq8etIwMuOHwOwbBITyQdQXw/KO
GOvjCBHBYSmCol3PY/FphsNats7Z6Xnuno3HblzQKxlh+T2nmrGoWDmeYF7dVtOLL9krDeMuS+Il
r0t3B7dmnbmo/TznTRgsc+MYOqJeynjyl8Gd2DR6C1Dcg1+6e4+732WcnW3HvlBP23ocItKDyYLH
nhI4jA0ENBBy4LTr3e6j6pGJ6U655QRkCZT+i8aHayVnPQHgJUAYRP7ZPowGTLCRemA0Ka5MlkAW
eF95+hQmilzX8yoMPpNYf1JHboYVSIDUeB47fnrmp5nAIXabL3h8+ttA5wYP/TfxALCD9ORr9njM
Qbh3cvGRW3CJFLtMJ9ppIayZkDxFxEG+seL2siQdl4mRhssEjV5sMuBtOwYEldyLLGcAW1Iztu14
C7367EheOx8bLrDeL2GToYXR0C5Q1c8YxjuD4nisO/5y/E3EHrOEYmgW+zEltUeB6+ZkPzhO9KN2
58dEM7Q1vptfwqBSgmEIj6xJZjweNo3DcYFF5j7BfmbLLzYeZRDfep0DouTQPJE/NuXGu97JPYsB
uTlhYztcK71DyVm45NvbskjfNPNomrH1TFjZgzyYjZle7iDG/3AfRXCW/8sDV8KC//Wdt1E7PV6z
7//9Xw/XOv0q6oL79N/J/Ir3+U8yv/0PIlZplUGTLFcYgND/JPOb/xCGx8jfBKCmkARh+ieZH5tE
uC4G0J7umr7nmfzZP8n8tvkP1L1QonV8GFxD/cb/Dz7/f8O5IEEKbDMtiC3wd2EU/YFzdVOvo5rL
rjOOtgufQntBuMwwxbfIEXisVuyF0S3QekaHLOMgfui88PVvd+75Lyjr7wz6v9gsf4e48JeEIQEx
1HHV9Zh/QFzgW2FjDkZ2LdH3Yab/KB1GLiMyGIZbOSMGy951UH4xFmEQbk/uHhsnNMRlTc6rcVUS
Ibj5aL5BBkgzfmgUDq+5gbE2G+rZwjSYlOkzLigSDxZpEjmfQGQrAzoIv8einyFN7DF8yFID20B/
1wZiY8TMTgamZIoJ1pZHrSGnPNZMUADh4QbiBZsp43PKCCw4sZ2nNHVufNEl1ssXLUxXyujXHaa3
1tKPgYTuMutH2bmEVNSXenIeOUPYpeRTOMkftu4+sjEGC0iJzxay77BjgHUfTrohfm2xtTSUhxjO
ZVhEosVhwvyoB8DvjtVd1JwWUvJOhObjHRzIUzKd68QCthjbj8iyz6K317ZbfwLT7tQIUE1VGcaf
+/iK7fqzus779NnXNYoKgVh2Tq5dTbkHDHp1GusSBW8OwlqmuSl2BdysVv2p7pcP0iwxHsTtboiY
rkM9cqZTUETXsayCRZQxDTRiBqyt7T5q3IdspsYb7DVGVcHCxndyLmayv/3quawYWuOeyYgVVZuN
STE4THaOWu3diQ9ChxedM14pLX9PhEuxohGjcrHNt/tE3QEDk5KT2AwTYGf9ze4Exg/JrRPdBWfj
ACIBrE3X+u2XJzsGh2xiTh2kc6RbbuxNFTDeQ0hA1rYvrwNewCvyFaEsqZlvVLYb14JLLz6cnD08
HWYXm0dcteXTgLtZVnnP+aSdkARMyynw9x02jeBS9aJMKJ8whvxZeDX2Vw6QQs215KSxLsIWHEy3
gJOGyxwxChf6TFagTyeI/euimrewN5KFZlRkBBIZbAsNdX2/t2CW4IZkLWQtoPZH28TLzknForkz
KAYRXfWuw3rCfSkkyGObke1RDpghDTYE4Tq7iUwbGVJbx8KEvyAKmJWMEO+z5hRIjLY13Nv8zXIq
kOnpPEiRqCncpG81oe0Hw37Ede9aM9By+/rXfc4eT66xyUpG3LFeXc2c5dVqcFTkxjSpJe1a/Cwt
+VQ2/KIACjXmnjtf/Vbdcs+udyDC/K1E7n/H09U03nBZSTPXJUIm/Qnmq5pSkI/S+U3GNo2OyRhr
zChOhuOQd8VRKNVQRow6u1i0wMH7tzWoViwN95kWKBAvwNsmvWbakz0An2ik2/z1HruljiWRJCMH
omgH6qA07HjJPhFQvMIK7FjG8zEL53wd0xnj0bHoBBd2J4u0wXCpDfCbGGZPZHgXXTml5EQzwnRz
Ht1oILaJR64109F3dSpSy2A0y12OiEAOEmeXRBDoCDkxOnvXE9G4/Pc77H0D/XODNUDdcfNFneCK
P+iEWApMDFP87NoZ6fNYxWfEAG+23174CuGcKOxogI1dF9G2iCl2mM+4y8hrDuEAwx2QC/ws4oHg
UruGtFeuvTEFwU7Zbp34il54FaKeLdv/xMO408T+vHDHgQfpYybsQCT71/PJHRqRVXZbXFt/fivk
WOyt0aiXUSrJtOGWJoZZb8I02wW4xiHo7VZlO16SCvm72Wx6zjFT4xEbcXybxgl1igcQa3a3AVEm
QQF1/R/4Guaf1EJ1lKnTnEuG8Ycn9r9eMJ8uGFVOxVVoVrYSsft6szNjR0XKa87+sxwtUKgmIa++
rLIlGk62SZhdlpWDGFbbGa0uFIs0OvT4zI+9/6uomSFWjaEvjX6GYoYdlBaz87JWT//+NbH/pAdy
8ZQqqk7RdXZT8Qcv0glgX7ROUV7LPPtKguyks8ONOEOoXbRS3ZcpicDTXoUxYGNQnGzb3TuZdVbN
a95mX/MYrMlav6FwJllnP2C9B86Qfamd2In1g4H+mnyWZJ2H/sGLjk2cPukI6Fcp8RsL7L3TNZiC
Gos657pxYNXn2CCq1pVEKKLfwn6T9sy0bPdn5XrATvILKYJ1n4aC4f+H+/H/WjbCQThJWeJBBjL/
WDZ+DeYUEf1wvcubqrJGjcEWhYQ7jbALLMVbo0xime+wJz54uXlxtfIUmKRFN+yf9BMby+IWUXIg
heqtQ+H81qNMWwgJgK1S4/+aAv/7x2iavGN/LBpKRAvakmEiQrozI//GO03ShnTcPGqu00wHLkfq
mFCgoOmUh7TdOZuM7UnJRUyotncKSeiLH+awiwqsstkFGJbjl6lkY3WS3uLu54TBmxOIF9RFdFx6
sP73V2wZlmJj/ss1K4K1zW1mlSO0c9R3+ts1G/jNuk4q22scDV/Ii0UpqmWtRww28EsUtanMNiY6
LO8bx28m6OG10uaH0tEfim46TmG9LTuxcmTyEWQZmJ1cdngXTpr1o7Sz34gltklPvFkswdVKJjrA
12YQfvjmd+pkq6SBMmeH7Pk4SuzdRtH3pzdX/0mj+ZRlJEANswOvmSZQs4wvf8DjiBCvz66B4hl1
BBCJTxGPOxrcE3M+5uExaLsexNvUnU49IhJoShxKG9MxH2wrOVtD9Irf7DGvjMcy1J6artybxj7W
tae4nfeIfPd5oR/U9+sFidvlcITsuQ59E3RK3we99xRp00nU0z4v7cdignjUYMXaD59pXf5Os/Aq
HQyxxHGIpq96r5NCzNhwvMwjCb/KukXv4i3WCYdIGnsrphos9b02jUexwa6P0IrpiKsN1qTMcKS/
JFkFpyMTbmjSFYD54TnJVtOkbeFH8LDybDEaqzkYH/Fa2OrV8Eh8qWyNh7jsQBCRrA31ppv1veH1
b2XUYw5rxB/R4DKpaneVexy8pIEIoH071F5pYTwgLV+ry/Ei72glS80ZT13Wbcoa+uDgHU1JcFSL
OVp1SfPwYwToG6N0hkBifJmV/WMC14X++yxjDL+MaO0N1tpwokMr1k09HLEEWHut/uV13ZvObAAT
hu3sJ1sitNdgPSvXehDgdhIAvAnblTXINXDEdgCx9KbpIezT7eiQKEl8dT7LdQe3WASGCgA9l5Mg
aaE4y9nH5U942zCYDg3UtUQjavRtKsSjm88PMRKosh4PoIa/gTLXbX/GU+iYeNaus/V93ALSxPA5
/CeN1ybKKItKZweFjmlHEJ2BxQ+YnGyypjzA9F9bBhTO3F8C02/jdDrFfrBnkixmznrWiWyirQRW
iCxrXZQ8WlJCItvE6vDBiwk6xqMQZ7TW8pdYgG7m7CwsdvISX/JYriFMrx2ThRYwvJsPk4HZocMq
qXic43DEtWCr/pZPTmJmWQCVXxh5rFnMG6vSD1OO0FHP++NAnkMv+jerMEGCyb8OrbWbtMvZJqAO
t1pDrgezP5ozidJ2co0zlFe6vdLk8Glhc9zkFO8jUSrNeFCrqEl5WfDOyqFcle5wFBnE1N74avn2
ffmAlHJb435UBgR4p/qSaKOF3zk7l0hQJxsumReDe3IMB0xlB+cxrvNtK6+2OvEY0ALAr/DP3DIt
WXiEQkLhWgNx79pwPFYp/15G61EMR5fUPRKFrCF49/F2y5QsMUx55ZJXozZ/tB1reBgPsjc3RUVQ
Cw3orEPx0ANuVG/uGl0/wec8u1NJwsmO8fGjU/efkQmxA13je12O11LXP1WApcBQwpiLHYS6DnPz
GPgTd+VHL5nfoTui4GvD3wkZpbjpM32U/haQ6b4HReP4GZgfuZ5hARNX264DCBHitzbLlVkloDCz
/aPiH83xvhOpfRd+ikNgYC7inixVp7U/ch+yYxWFOgSBBeklpMQ7tlhZNB7M+iG1dC0kTGyEwxrG
aTwx3zOxrrFs8maEtuU4uuFvQjepa+zrVhS9g0LB0xjYUTFOL3/nDsRUbGrNZTL0P6TVdSssS7LF
HCWkbrp8WT2A3zQykaQH3g5zduR/MF0PvlEPYLMDeaXpaRPyaPw0pGSs2GJ2OaQYCqfAI/ff04mE
wXK5qs3wiYbg27PpoQIzZvfy/G8X/5gFCVvhMmnhydVz/OvVatz4eUZRJDxNLDQ/0x9KbboJzo4l
xOFDb4X6rjT4ZpbJ4emwKT3miEqmIKkfsgkMQKh2h5F5v2whva3tuQg3xEjPNNJFfCgSl16I6abh
o1BurJBZalSt6sp4L9yS0rsplimB0xSI88rzaAqdTh+WgSSPqau7p5KEQ9NAXiK6bliR9xZtwUh6
G/GwP9TMJQwCBIE+o/mZE+A18pkE03KRijsQIM2OAMjzwx6MaZmMOk+YWG28jgTm891VkGbgjNHD
PMpkrXdQzOKccX3SQpfxE/OhsqMP2Ito7EJ6mSmC3BHiCIPByLAiMw9ZXVGv5qL47eALsQkqOGK1
xaC2iCZ9IbnpnTX8vN9Ap4J008/uM3rSs0y7xzbJVJNhc+jZ+qau42ZtN9hTeoMZbHF9eHMZPW/9
OiBp1Man1ByBKCqflDFMa1JDw2wpmJ8zG5CrkeKiF9WF2PQMCpWYd5JX2CjnHfPVbtkVKH01jysi
q5I4suhNxsHvxrJfa9imyyCHXhPow4VoG6hWD1Qvyeo+iS7nkbM4cU618JhciMf7/w2I+TEkge4D
90WPSGpC4YWJW8RQvLPNpwz/BjhaFZ6xaT4xtRXfRbFphCx2haVXS55tndc4K43lsvIMUHLdw68e
JhCTgGjrDOys8TbYI6a28LijG8aENNx0qZm+R9+ko7dLP52f+3rQlrLj+8228TxUHZ2D0X8VBFVh
wefvmB0nNEINz2AIBmxaE6zYDSx80WjNJ5ighyqsTnUQVxuJhoBICQt5gYAQzguAKeDTYMYYbGlr
16BdVEJkJXYJ2+mo6IsDjHGwjwDO23QJreTqmYpbiFzszjG7d8Z+ikBjhCFowl5Z1cRdwSf1o0Xo
j3vcXb1V+15aSNisDrJrq6w9YJZfGZjOC5JpcoZ6bAuy2hJb/9YkyRXLsl3uxu/KqCZuBs7msrmg
zVqlafR4J0kN03RxD5GuHTyJE6GYNqr7UoBf4Cl2tsf4RLDShN0/Yew0kG+RaPiVyl8EvwuTNdZP
qCYs6zHCizQm8xjDlUd7VgMMRn6m1b9Jzd1RJqT5/KZocaEyK5nz6TcLr+svfUXYyAD8gsiujdl5
s2TrjtEHIx+qI29+cL2OjK+W2RrO58gOvCWJ55dKB1OsOnifxWjtJ8jqXsZ/eF556WXwJlsAFoeR
xf1bJA25fYbfMlhz1iNGKx6hvplH6mjWIcqxkpso8mvvX5OxvA7jZGzuQ777TGZgwJglqKLbzi3g
A6c35ojMNm9lSJ6w3XVXE6Inz0EySmO+5kkec5XUgEWKou7sZpP0tzSDrGHyvHAio82gJSdR9Esm
sIO0OkWuxBinzuMb+nJoKQHTMAqOkPpzDk6ZL150zGOXI1jJKvQAzKr1WOCZFuEct4ylfgxbDM5y
XLHcDsaocPCui9hCtfESq6EkzaY2uI80p2e7Sbb37j8IGAipd/ROBLYs77FEu7aYvsHerk3HC1wT
yLEofZPgA+uoFzchZ1zUAt43ja9YDz4Csi8y67kZTI/uP+0FvKN6AY7iugy6Ah3ee6k9qwkOOW/H
QUbXmKFlUlkfhl4rA+abhEPoIXa2XXPXhUwvokm0y0gl/iE8MJlRVK4auHJzUOQx3MAsYWHYAznt
KzvoNgMypaWhw8stkpVfg4y3PW/l0BnFvnKH84wN7gQVjwnJyGKaD1hsnRoGJxH3rcio1PT0ykEE
c9abCRuAu5+qqbczMRqLOYhbmtOlSPRjWUWfI4zSaBq3AYm6ALEkMbMaqhZ5/51d6pJYOdlfCq8y
0unNYZjUjDzwETGSZ7P5gbh/I9o9tezP9z8l9Y+hRXRNFDPcyriZiNYkvJiGBJ7x7a5b9pXmkSHV
TYNYlnGvFPM8VyOpWv3yxLR3UszPicTmERY8rNvJ21n6U65hOij0t6lh3XLaXAXk7FDHNVsHjW2G
6JpDVY3gyVmYuVjhcAaE22dltDXs9vddkTkk7dWcjUNXKRuA5JBn8cmtGdOPTbkZ2SYXVab2dJZ6
b3CV+tTd+j67tHC1XUXC1DLtWzZfI1HRywYGrd0jT5B6dmBstY21sFv0Sv4ZVznGgRMKAFWNRCaM
zFg96MFgEypEgEQ3VybAnFYIWNW3GS6KUW1Z8mqY2NcaPU84vpo+f0ky5dIKFinBUzsbSpFU4/b7
piwLKIqkqeK4GZffg1k8lGqgPkHPIZoV3qEh5H6skD/WPqaYZXxqFUU7x7puAWFD28ZFcJ0rRbLT
8Q0I/cbZeYrfqwdIjGbXfDF1eN4q6oYV7YUq4F5dr01OKceEeUqQV+aBD2BZqNO5eZ9LNvmJhbMk
dZl6zoIQVLqgmmyVtYQ9FXOceX7WcRu0AZf05oG38uQKijnKj5sX9ZcR8s4isv3nRBcnLGRlTu2p
tmC1/Wo5y2EOXmJrPN1ZyJoSF3ogGnHpngGTCR6ctp7Zb42he9YyEiuGiJiXWYeaYOgQubAgXqY1
6apwFSE1QT+zrtPEoZwgmsuZnFLhR19ZBbGrnU0+NbIy6G0p83SGVLOLNV3MRuWFAAuhctrzB0Dd
fnBfnYyXIC33EwnThKd+Sdve3pkX5GgIs3pKMkmDPizLeT9k9sVJ+Cp3Iw1l4hIY3HezlO94L40z
wH/eOigguPSAeioN4F+0+vgxays4DU+RyZthR85LmPMqaxrKy3B6ctpX2Cnf8Ic2gRfuyQ/C/Hlh
TFBc8NV7cbx0JethZ6j9O538nSXYMBlHzCZm/tYFM5MfigHX6UaDFoLax0njJ8fWv+9eJsKFXApj
aYdh+Lbtoyd9FP2iafboEPB5KahwK+yRSaXorg9lNyRrRwg4fhMy/hF3bBpo5jkSCiE3TW0qrYwv
ulfsmtL9kU90PlnR3wf4IekZ+MKAUfXL5yIvMenk/lvUgksI/0WOLk0dchluKWgCTszCVlNFVTXi
VDW7ktwjOzt5Ku9kxMkOoyDlJwNFZg/geh4q95kt9JcadtWFs6l9eRw0eCrZsHJt4tXI34g6+dS7
LvoSwoTQKGmr3ss+YVvuSjI+jK+5EAAlo7MtWiVZ8V8QLNULBiYY7yy0vlmX2bPeufAW5Rfl+4ea
s9lONatYqa2ba/Qc1rmJ64/AaD6kcPbuiFN3b558/dtzWS9ZVm9rLXspe22NMv8MseZXWJ58ePPB
vEafd4prlBfNxzimJ6LrvpTr7FxUH3FqPgQe8UsOQaoavL1W3KTXbUsiVsP+iT/IdIaV/jveGExg
BXL+cMBSg5ThRTY6ZzSZJ18j9ixwz22YIYXqVm7W+zDMXqeK4QpYSRQ3G1k1Oz+yyU8RrApl4FEU
zlk9F2KfnwjpjrprT7ZLaWXbuRd7aUFmrXzMWOlAmuyk5pL3kSv5BzcCJuBzleY51rOfbp7+QJV2
rlj2JPk9EHS8borh0TRiNADwYgNP7lIjx8TeEbD32o8WX6gqblf335cx1mSNfiIRU63rS96D5XRl
vSRmC2gueW5L8lXLxn3RERK2RvoFBL8k0xD34geL5miRdc45YzIOU/PUWs12cJeFbn/EzoMbG5eY
nI37o7/7EnW99TgVzGtaheN9u6P3q0iil4x/IN7k8rXR+kemSHFJCIIVY9XkvuF68oztzXMVHwDO
fuWRTbB1emoyba3IxW4Q/wy6/DnpmedKgU8OS6C939pSZl/YFitHEzWkDeJTEoktqdsfpf5/uDuv
5diRK4v+yvwAJuAS5rV8sVi0RfuCIHlJeJ8AEvj6WckORWgkzSjmdV4Urb59SRQq7Tl7rx0c7fp+
hvyC4pAqfqvTa30fDm4Y9ZeRuhmXJ+5V00s7OtcmByx0bTfm7VRACQAB0m0978lsAMI67dYNOY35
lJKK8LVp6OuRKfSTy+kVNexr37mnKOXUydCxcjKTKkjSBLglJS9mmNx70qiupVXeTLK/ahpkL6Ps
oaqSiCIwHyCZh+TUAU8PlhvRM7JgWv3UIz+Yvb61IvrK3p9OIZ/0ezSLY4yLjd4W+S/4OHuwdRib
okud8XYMajBblAX7voofo5yjZOYf7Wl8rUbkfdy2qYG0xbHn5BfltDHcD887DYX5Xpti25ODXA8F
uKAHa4h/5gAxEbaH19/vVQ7hxVw4lNOb3DaqPVMW/BEq+5HsgV0EaD3sB9JH+hMVvfPigp4yFQls
wevi5J9jePJNQMFLG9A7Fc3rmKM9CngmKifzKljMuyaxiEbGyeqI+3nMf5Lao/KBHaKsxk0YHmWX
3ylWptiNr6bEvNEYMS/IPlXKgwEbG7N4rWz3mlHNkukBfjGsFxUhexqQtK/ykJdVpBvGiQ56l3eT
RwIasbKbVjcH4MbLPlqDWeFPewQxEJNPeagocrv7grFPFueN43tHJB33vufcdMK9b5R1r/8dKI8f
kxRY4sU3C8tO6nNssyREurq4tiTCycZ4yax4Q9V9rVGRnA7cfW7p/4onj70vS2jKqCT3YVcWPhV7
lhBZWPec+7NVaOAsvqIQ/YDbB91rCX6quA6yYWdJLH3p3rEYFrMBwKdgpCWe8UGd6mBmEZhCLYfM
HfZwz/Uv7SSXnVnjQ/KiiCkRtRTTqdEPzD05/hTeEbHtXGW3RWetZZtb3Gd0NvWdV+7D/kST4TFm
2EQy+9TdLqLxfuaSiO4JfUXpf1Kx+Ma5GTUDmi+D0lFeiglxZfbj88ttU1LZ8l7DHFmgt+TXrY0p
Hk54rkFHYWMsGxnDz+Jwuh7sl99R5wrjveaOZFJaYi/iotAW0Q4kVQ9tmGm4DPGW5E/MzmZ6GeP2
YHrytkWvqcsNqGYouq3Toy3oL/628sLOPy+S3TbnQBkZxkdsV9cda3Vu169VjLaRAsh1yGI7DJRI
VM3kshBo+p2xExbotQJlAtJoruK5d/jlc9HaPGrgrN53eg2QiuuGTUi8M53ffv+Fh6iX86YFj94p
VmNg3pscb8LE3bLqOGyJXUrgffotLHlVl9ShksjHP2d+GFaFz4ICSAlefB7TN1mKTdX3Pyo5z4GN
YyC/FWhDfodUvYgbzqLO2p5w/4UhF+sPuANIOWnVBWzzcjSeYtvj9Ieqe0KQmGm8WN9Swcv7beYx
RgwXQWk2EmMGZjdTLsEDVF2VsGkio9YYDO04sziDOFj58sS/JDN6wXigD9FGH87MMCxMl2llv+ku
v8ZSTbI81AQphKVxCZTHpO9/mjnfzpq7AUgM8So8J6rReAP1WO1Nnq4ajXNcQS6z4U+RKEcKjA+Z
ivOlrYe63oIZi3flSH3brPAD5BlyZ8I9kP+OT+2IzMXjRXwPBjvbDBeKshLSQHpmvw9cZHxwr3eJ
OWzJPL+3ZPbkMyD1JRpJDu7uggE+J58iI/tmGFsIimzWWmcsvadGWyFI0aImFNbgRDZLnHPk0Z6s
0L4HAXcgRgAQRl9sM/Q9s8tSageXMObJwRt9JkAzGNdrFeuw6objzDw+WXXzSBfcw+GqPqYse+yT
EAC9KMxNvcwHO6ZSXuYb13hJK87h+ljhLgSdsq0i2IC9oQlcUpZHjw5CF6c/bZZdv3aVuJEhqUO9
ef5lImpSXUdLN8jbk+VxKmpsh1NRf4jSgHzW9CcjAg4ZePyTBuA79+SwXbRqNOS40C5WudFzRWrv
i+z4wJTQDr63lh1zZXSK64jxs4DAR+m6G2zmggEQkmsvrjiCHBC5o+SxuYpnpGqYRM2FRbOv0vCB
EEdWgGjgKhLc9bGH5oyUd+qV7k3FhKPYQT79+Cb0ACN/k8Kx4z7SvX6wEnOfN9PPPLH9j7l7r59i
DPg/8n40w/PIKjWilC5ncfyFkU4JR4Elk2ig65typBpA5eWuFcZbltn3sykuKT+9nG9LJKyrXvAZ
KoVY32j8y5CHHwN4+kDUUFGoINJk3ZfTLEFjAH4LWXVqy94M44R4RrDGFf5N1LBmxbN/6UnM8bhK
+IXqaewHKMvRvpQaktMZr0QAnhxY/Wm6iXqaiEt1PRREW4WVQVs1ZX657k3qZ1sMAeep4zZieHxR
M9Bv7n5EQU0dnapno6YGTmTPDpP62xL3j0bMr9cnXyshNoSLeoLOuq4IaZ902IMsNk208Dezu0iz
rtPXyGjPdS+4F1DIiJB5V8o+QKBnYOpX3GXihMUT53HvX8ogeKfHtzPa7PNXVF+DizRBKeNEoGU8
2Q+2Lw9N0lyVWg7eIGMGOkB6R9SQ4bgAqhE5C0surmy2mLQDteXc9hGBfS2RDJPDymI/DHZw4zaY
rdkQGwzNxpQ8wun/SzLxK/9WBqtq2TprhKufhYKYSJBYWmgRGydf6o/3hc8RXjk3LS0vtCCXAloi
J26/54qejOwGILO4pCfuy9D194PLrdx3n+vGuPJ7ey+r+kjk3h2odhZ3fHBJdlmGCSqFMxAfHF8H
vEqPDqfTOPfcCDCKMJGIp/jWABdd7zAlrw6P6r1orR0QgbUMuZe01l3ZJgfp6lxdvkezDS7MxDKl
ia61J0T1cO0xWY7GgEMc7OMQ5J6+Y5F48RlUdC5YeadtP5YXqzU2Sz5fD4oTWoxRuHHfR6s46LPA
HOhSauvuq2r6g8n6wwDR0xFrt4GH+kOuM0YfapmV23/+atyHmuG1hMsHUNujZw2cq8vxxW0IRfP2
ichPZENdOW4NnKJengfn4M7VzqrJq5bDIXfDcCPq6eLhzQKkWXD3A4GB3q4Q26Zm5Uzz/vXXO2BA
FF6xWiq7uaoliu8Ohs/a9EYUYXG/0QesynBIrhL0oLZ8O/e/g8wLeS0yK6/Z4V9me9x5mXPvKtrA
jVdd27YJpN76xrp6llwnKRkMq0kid2TAWsg/9MWWtqfAceZytB+uZQsjdIrR8Y8z96KeR3Qrvo6s
Dj9j3KxJ5V8ykX72+gCs51u7oKAgu8vM7F0YD8+2piNPwXzOreWzLEBaooTMXQZ7FNBbq/SR0pW6
75cqHPees+ucGWbn0LLARBGyoEXnDeyrgHpgFUBrYZxFDeHbEYEfOvO11si6pqFO6WqIhjPxw4rE
DjY2wsrWzmYQGTO7DldwhELJ3rfk19jYD+Q4a0KdIs+RaycFyNpZM/7b7a9Wb1H9u0rdnaSR4Pfs
WKlrUDyb6VppXVmTV4AkAqSCUz1vfx8hKa2SW2n+B3wKwrO5+un88cGr+o+qpUYuOh51oLZGgMq9
ZaePkeY7VANXIpGEV+Xi3nYFYBPLp/Uf041fUyHD/QqNDV7GeCIxEI6fqR6kVhnqAqvLBF9PittK
0Xkfbk8uizlfp553zvHlFonLpiTIlc20y0b07lVlWm+VQxOeSLaBz2ofkhrT/iKq2ywJn/uk4yoB
ch1tN2+0xwPqFPK2CmhqId7dGNRa6QYYf6o4t/n53V3HAa2aGMN1SS0z/15UQxvaC38KhWUoxc42
ARzZpdbC3auwNsGA6Ncq3aehOEElg7ISVnddUqGcoZ/GZiYOwkx/aGSHe1TytBvndyt1n8KyOkb+
RwPzCKIl0V86p4S61hvkOjCW4TmK+SoikyggSGZ/sc36xENJq7tMmfCvyaUAM+vdZND3mO7FT9Ba
lP0In2cNHqbnQFeZdaOqEuNDPXDf9arvegpuyozGihiRVaemd01aMeUJ5JwBdV/WLaBlALfQl6Z0
9eJ96LYb05kIk/Ge0P+/WPOpr+xypwvDcknP0iz3RjR+FGF5FzQJhh4ZM305WLl8sdwXPzS9I3fn
k2abOJ0BQTjYaSW2hmE4dgQXGdP22pklIglHHHxyCDexdahpw2/E8lJr5TnYup/BQiw+6o4CEUYU
otV+qLsM06t9QYp4cNPptEzxqTIV9+wA+FAeNOP69zdFo26jkdTT12cxEX+onrKArLZJmBwM1mTk
ab7JJ9VW+jD6baLxTLXIOhxpuPu+dRBWtRCFTDRinpTbGX/V5neY6qpuZRrff9X1deFYZnSFynA1
hOq17PkZui2AzwBFsplffIpcmsT4CxxyXQozqcrOvxpyVdYa/nvH8ndjzpTB++HB1CJqrTLX1ecm
a2870b7PynpO3OS6YktdjRpoYtbTlz1l58ljzGQmCZq3mCM55sOHk0I+B131kZoCoW60TsfixH2O
7LBxfqPc8SPpADmaRkxkDEGjxccYFCwE42PZ5M8Y6c7hWLHE8u3VIXCbuklQK2Zc0UeIEHNNTmWv
tfFpQEpc0z0JNT7oRtWEix4QJnCYg7voMxFdL5JRTeetiJWzJp3kyTaqXaSW2yqO7kEivdVG7h6t
rDmE3XF2zM2v+LWciLwnrXA39mD/C7O+IhrlygirM7aRCXZC+agrqc3EEhKY1M2FRb+JVwOOCdcA
IlBwNQZUYpN5lWXuOlEvZjY/aK3t715Ny2yuqd97BHw5rXpq/Xpdz8uzzOiGjN193KL2d8FKOPzc
eCh+9F5dWaxRVa6eK84WOCG/c2Pc6H5IGM4bNU03+lsnQZpra0kZvAGXU0zJxk3YmmGDYM22/W1x
3ZgNxlStDvc14yHNKa+jol5bqPy6yH7XveZO9JilxG3v5Lt5RApWU7C6QkOnsPMfU/VI/VEQDdae
4jC+bVzYRkNsP9eD81Ub8/p3xuhvrzPEsupsnNPY5dY2hwu+G2sVYLXEB1H+9JJ9NsD8R89WbYN4
QOEWv5qx/6a9HiZMHH2H9DWOpsmZgOEkflLjVaS0Q0CJ/FCHNHF2MR6MoLoN6E3Dv1nK8WGukBuN
nnr+5ZJofwHO/B2m+mk7mMVD6o8/NGA2Zghip0f9+6ujb41zS7YPhDymk0d1gzBL3ZsGxSK/OFdz
o5/nU9TJr9ZCs1g15kOAVP/XTIJ0iF+YIeAY3fauVubGRuBTOi9eTzqwTBgpYVBuQyv6SiO/O9ii
3fxq7n9bt36Hxk8VOxXLe0WWpVZKsdwlH/rCrU0TDSMuNR7nXCucuul2Xl5+m5h+zQ/WbU/Z7ZIh
OAHwf8jF9IxdHqu9SnfZwMkv8q7H2HyN+wo1DBFYXv+Q14eMUmJQLnSlgzWXgh+9psSclOltpQf9
y70g3DVg0VJfnWza7GRnPsiBJpxI3MsMonKFUWjX4GeRBJ0iwt6Edb11C3uPgv2SN7W7VSMZwE1s
78vCeyI87du1DO7pfXVj9jR4uLnA2e8Qk/glcLzUP1DV+mNGp4bUSwGoP/4FfzL/V3Y0EkWwoTtR
EhulLMQ2x1/qSoutYpXN0YaUpDUiC+2wobnoyNPieYe/5mjMa6tB4GgwpcbgNhgi9KmF2gWScfdb
9rorHBYAj0aaglRM8LVyHhra5eCHya02ToRh9N3bycdcM3VU/1CJ9MtwOGX4Zq3X6ut8RtAdRSQ8
ygPhhgM7W9aup7I8VzX69GHhITpjvEaccfhtqA16tlOTmNNmw4X0CdD4h/JoT7Fu0FzU8ibSGMgO
GrwzqHTCQUPYWZ3irFfK5rFM/Z1fsQbkIech7RcIne7U6CQ/KblilC2CuvJOMjFFJV8tjF2Lafzk
nWtfNVW/NyUNnO6uz/igvqi8NU13Z9MRAWlPNCcd7Pkrq2O5GSOucKm8s434m7ovp4OicokNJLTO
+uZCXcXjN5gKjyuOAZJhxKI8Mt7ujaG8XYpguebYNO7LkqFnpcd4UMiZJJZyDOqvFP4eJ5/uylx0
B32rrF06ztqGs9ScSmf6sUbXGGu9SdA+4PDyVozBGm/ggxkBSXDyvaD67qbdM1zWj9+JhkOI2Ynj
zmnjJ8jHTD1UkZClf7U0eqOghTPMwUmBaNXmsZk/Q5rWPhLQi6JUfrQBcI5WfNM8OuWmdbKbclsQ
jA0JA76iV525V7/7ZUYVncTAUJW72Vjw8cpoEzfLuyy8ad3S8145DQjYacAR04vgAZf9V26rfdGm
MA9IAwLWmXs7IyONIInYWATAycSvn8hx6LZ2N7+XRviTTs4VrD7KnS4Smzq6HUvrp53L5yIh7ato
h1ODSNutiW7F1X8btJIp3obQdsJ8xAeUXIgS8TemKcWWGsaT5aCFSbNla8HNEkO3JZqSJ9WawFrw
d+NaoeSyeclL82I5Q7Kb/HxvyLS+Qj2DeqcAzT1ORHhlZl1uxKDAbbGGNir6gIsNuKcJeUb7QaV+
sbeoPFJkwVUbYjfvNWCtGvlVlZqvqMkV8/RjTPiLx2AuN8u0/PEllU9rjaw72hgmi4RbhNvJcX6c
drRWuJXaeFpziudNAYNpJuyT9lLtDEPR4UeDg86nZj1DMdNrtkiLzWoaqwqBeJ1PoErSdZXZwW7u
ozfgHcfRS8iRiaccKMlyy1RDEVJXu7HIwA5H0Y7p8Wh41F+GEZZO259VxNN6o/q2OKu4oPDWQ1pT
jQpOo/4Tm9wPIOqrDgQamfInrhcKB+ISobWHys2J660oMTwOJScvCYS3dUK+uLImaNT2v/L4GZRz
t4XlMawzVz6XwddcpEjL87Glcl7CtjDiW9otKEKaqiMnqrqzsHkeRpnoVEeOmG7RX4wMU3oR0YgH
MSdZPYnEre6nqrtOZPNEitLZXbxH1oIeaWW2rwaQPl1bv4mUIHZHqm4X+s06zrVEPph5J2axN8fX
rqQ4EWYJLW2FJ7HlJmEg2JxsNKaLMSRbkAbbhGrrCuLqBrpotfZKeRqRDa26Ub70bf44y4LFtuih
U0ORYUbNuAQAEnt+uZsm/4/XVPHWDtJ7Y3EIK3UYNgo+bNCyfcElBfAI1Atn+soyeKEt7dG4N0Lo
z+Z7RC9kaaudM/NxMtSlW4+EWydmVJC2fmu7yw5OOulxTUkB1uehnSafrjyTYe8U7ktKoz8rr/i2
ygM6GSwcH/lwby3h1hlNrJHzFR/0pu3bP7F53STBKSPuuomcxzIBNm2R2h0uj5ZoHuys2MPw2dJi
/BPFnGOGwqLjFyfb1OAglFVboilrZDecGsA1YGacrGdIuExy3v2mjKL1FCbxWiqqUIyz0GcVc1Vz
41joi2brSBzOsU+9RwJIH2JzeQstrollNzyPGe8rbFNOl2n1Zym/0lhdFX54G+ihYZE9iM3TgB4e
I7rn4OPbj32T/HRd9O2q6bspnsNaT88i+p5HCfBxPAgX+ZU9PbsqfKn64Dbo3Zt8eg6N6bamLmgZ
6uDX+b1+RSp2b9piek7T8k85vFZ+dtWWFCks5AFLQdFpqt3bmgjj3OjWtu/eRDMp5dxfVx59Ngr4
2VMQ9m+V4JW5pD9aiNGILFRvc6HIsc/ubcBUxORySOySp8idjwPgyXm+gnkK1Z5PGsSvBOzepsk7
MtIbLR+vsuwJYwDaGcHfhQZ6W7fTc1wQz+LiYwidR6Pu38yZql5BjGk/Qa0BaoKZ0IG9WDr2quqJ
S0bIGTQzfcTZuEzURctRba0luB1kvg9cBVJhurkBvo7oO7+eqoYrQBS8t4b1WbXmjZ3HN6Vbb8YR
/6R+6eOAZGCIbo1KR9ZzaoEnsZ/NEglymTCsm+i1zF5+b5g5NoxazcTvouApIsrgEr5qYnbHMu8S
4sGbP2lyalisBOASV6lTIYaNVX+6dvgCNPuPMtK/rOX/v8kDAZ7C/5k8sPqY/6P++Y+7AhzB/M/s
Af2X/8YeCP7TAhvt0I4NXQjSuOr/xh4gLZAEOcIPvMDHBPg38IBOCoTWj/BGIGb566/8DTzghP9p
muQSmkKYwsEh+H8CD/yTtY54KAe0thPS8SObytNWxL/zexWSxnEUWuG7nTT3XNhQMkTOOwKT+mg4
NNJYDH86oDw46MuW4/34PmalDw5+NFc6rjreK9vy0TIHaL5tEcCPTDFqRZeyXVr4bAqVpL5E4Gp6
+bvX/S9wBdY/pa7hRSXTwebpiP6z/inHahKqWEovesd01p50NJDRIw6Y0m0DHbDXfup944wcrUBE
bfTe8r8/wC/Y/e+9crw7vghBTDCCBlf84wPErWrZfAbjvUXX1zZ3xbAcs4yFO3TIXquEkxyF+elJ
FoepxoFZe0t/UyPtUvQIJwvIOo0pynjeOumYy310BehBlwBu0f1t8lj5UELo9tYKYmbXJE9l8i0c
uDoDphJC40PsCQFWtiTb+0OXw42Mtq2gww4lJ4V+pGVpTmhRGQgOHmCVtfKKo5/MxTFsDb0fdhM7
6LBbCru9yUxVHisJ/3DCXbjxq/7O6Ag9IL6hQrjFUEChR7cv1wqMZInWDOzHyaXK0svkR87eQVkV
5d+R/kleQhQNseDYYfHjdgCA8pIfMJbaeaAu7uTt+hG/f6qtcrRBH7ts/nYyT6zn2kSmB2WqflKh
8Yj2gVonpmhcciMqEAepvtkUzdYhB2gMLrr1Z6QwmGqnev9t5mCuggJmzcVKy53sBp+rr7j0Twsk
Iv+6WkLxb4aBrd2n/zAMhC1Ml0hwZiTG8f8+hRZzof43DcmHTNkykwQl4NKi1beT8r0xvTWpLO8x
3NCVjcV2HYcddzXXXUc235Qm+pvUo9Z06Neu3T37lkJQmCI6nYPpi4aK/W8e919NG4atawmPxkNA
aMF/f1y7dsiR75eSAHKs5T56XbyxeEFQM6SgEAqRvlcZzSHf5L06ZX2X+Hb/b+zZ/+oh4CmYAAV4
dax9/5CZMLuORKi5VB9VQmchq4LXaJyBBRX0WZdkvLW0Mgo5tNwk1G64S61dXFf/LhjG+/2wf//d
8Qg2/XnXdkK+Qecf0zT7cKhLu276j2GY95FGcOb+jz+WB6t2vlHgAfk3QC6X46j1qKi50ZhTICRT
Lqwg3vbZI7i9YRU/4JGqMWc+LC59q2gGLjDJdKPG+I8xCc5IJApbRoPuB19aMyWavuiuGwtsY4ey
rwvYmIcIEAnGIGAnGdoYjvbae+nW6LwqkwNRX98x+uBxqGkk9Lg/26m89ltsWU1FdXBK825VGRUm
0u4mtjJdPUCjUWT1Q10hWjf3jlc3EFfnyYPTWHrXvf6nFI7mNW3c7n6oquFuQGMXxtrDtZSfyuwB
+eOOHlHfueZgrHJEKqvc9e/NEP5hJm6sCXDsaO2aUdHOhzVZv7ZuA75WOEenzy5NU2XcrDjhU2fb
ZbjdYZkROCIoflioPchy8y95zUxJBUCGgvs0Nwpfp8NBFFgsLAdTDoJMTQTXO8WLPi8tzZ8yBpjY
x7TC+yiWK9SEGf8cZyQOajBjWXtYZaaQwvRmXgaflmrCtV4KnFPEEyZZVlDsBH/Zg4cllHYd9ac2
HGHr11Bkk+BasOusgjjyuZhJKr525+1lY/VXqQ8O1oWZuaVkqJAeBUiKvGb+EI19nCkwz8awXYI6
XM1+vCuNBGePxxB2luGPjQVMUiqOXCujSVLD0VHlJaqDm+EkgvRjMuPNPIa3viSWoZy4jlp6nRfl
t9stL3iET56tRTD4P+FiTkDMjatWnyCtYZ+5+k014VcSITNz/O4qCIZbu8W54xq0k920ekR5totV
gQOIqYcOglvMmA0bhwQaF2+sTPpLIiFhuhwfV2F34PYFI9WerJV0+AvmZD+5822GYqIeWSCqliID
1+gXDOHHDDZES++qqPJiFVrqT98FyDrgaVSjbuua/qXqwoc8l1vHHkpEHnOC3nm6BMu9ZXpfssPa
Mo6NqUlDNoDm6IMUwRV1sQ2T5H6owblSuOU7Tvrd5Mi7ILe+u6F4U7M8swOFK7PU6vYSyXWp+9NF
vQML/gVfWKIVR7mBwGNFdtkX8ZD0MjuM/8LsaArMXBaRL3+X3XKq0+Rlyfs/vRW+JqGUmxEvOBW8
O3i9rwISPHZ9015RUbMWAwHfjPmp6otrfGQrC73hIMudDUXP9qo9yJGfwWlJL4wypFJIpZch9KkP
RwgXoohgl+Q2khLTpWg/+9l7FBRDDE46q7nwH7XJA5jodc3yyEmAZo0tsvUsrWsnGNduewjF+G6V
GLVIvuAlR4jiivYWbAT9XEnkzJjYDyHNILj+dEREsMWAdA8N4TvuDiwOP3m2JJpdT24QSjSv4rKV
CargACDWsQJT4+XJsLJuhzL/AOvDJ5AN0aYkmhmm8TZ1+afJvRRWmwEsHYtJ656TGmg2iP7p4KJG
KcLAuMKDT4tqDsS5kGiVwMp6n7O/SWpj/IoolZE6Y+/miS5+EfjDnljS5JE2LEc3GkDfFW1hv5ev
sASv8ipW1Gq4sfhtSIqNC0NVbouwtreujkb0QYH6Ttqx+Aro6z2w/IW5hrMFtHpREa6kUvpAGRVk
QFL3s+XeJURW7N2ZRGycoORyblU5wImW3gP2/fbsLO2bMqbTXHjh3lXGk6pG+wo5/RaOc3fixH8M
6/ladCK6ikqmypya8SGWHI/9JtmFEXyNscY/JdLoB4DGF10UCbkqfrO74CqriquaWz3fKQOw9eq3
lMuYSO6QUdOVchw+hBecvYhS2TDp//FeWywEcVsd2KRIETExwxVPYnaPyKmvoga2fR8FX0qkT/3o
7JIgOkq3fKr6y5zFz3m1sYLsjkvmS1MB0xLeqffjJ+Y7mlJxyiP3NMXi5DQlCStixqeogrNKoJC6
AXVJzI+tQCw95695bR1lv13mDNVA/FjTG5iM6mANwVnmLkKIGPtzOzLJJmonoUEHMUzNPd217TST
xWkUG8IMtmUrHwgbOvdLeOwqfqtRkqSTZDRnKgOZPMu7SegKusto9/vjRsfeVYb/BbnnOsEtPmb+
KcCvOYTibJo5gtDC24jWe2FgdEwi96USCm8hOo/RII3G2c0ewKosOLYywMcQhGe3885tpB66yT0D
7UbdoB40+76zPoPEO6ZhdBHiHbLHu9XSJTLdU6D8UwUjdhHRccJYHbsux31M5xgEaXmfIxctxZBh
oHV3pldt9ANmPM400dtMHllskjXVDdoYsXzoTP8chuk5sHcEEnGzGh84X1/pn7G0pNeI4MWuxMn1
+GqnxTl7fN9usDNi9VwS7F43FUEQxVPcLShc4x5jchzSGk7aU22OuJSbm8ZUl7RAdt8287Q2/Om5
9u8bk+lQVN7BkUZLiSG+y9knDnlr92vVo5Na0q9Uji8p4TtIFf1+5+NpHpwZhG6AlVXWbF3KjYN1
Wnr0jbDvraYe/mlq6NPFxDTdAt6EeK+yP26DREvCafKXxtuonN2pFf3NaLGwDdIAHgxTO26cy+yX
6cYLcWaF2fBqY6VZBAk5dgnIS/UXMTU0df0/U9MHq9HMLkaZ3Q+BLtwlvb8ee+PowY9exVbcEWbY
X+S0HE3bfeT8NWx7USD7mNQhttif8d/wRm6U0e9UR5mWtkyyZlXYNn52cb3QWieUdTa+jht5DVsI
KLJX6sro1F6BKr42VHcNe/louHZ7V1ozOMxU3amALbgz3ApIA569JFw2kw/FsxJPUDK/MjO5Mnvr
VOBzR3zjomlXn3UkSRDJxYsby0u+r4v4DhL+rjPMdzPzXoTNXuUSzqafZFjwsXWz3Nuc1taCm5pE
H+JF/hFjPbKapqTxiLbZiC5tWNxG6l4zFwRaEz+ev6tqvuk7a++VE4xoW/9s/1zEzimR/il014GK
zlrFMk0eKiUa3AEkNr03OnRcKHplNl6JOCH7yrPEe4/Fd+WNA083OY9F6dBZDr5aw39J57M/hT99
G77MI+pB3JHWAqDdlSrBGPQmwNjuQqzliOlp6AfGxQqil2BW/Sqghp6ZUdKtJyZqRGc4D4iVU/rD
Lc207pMqQdOwxr5VAnMuUFANGKr74mswnrMofQ0NhyIfV9Kk44Y9ju4NeQDcrcBvcgIcHxV75XEM
HkFrEg8kaWNkJtQTOHkn4ja53KI+pLNhNxzuQHCVNe7Wks5TBfWB1qizwxgTrZVxRypduo+5Tq/9
sdk0dSzpqokXgjK498fFnWHjinfGuzHccc+ZdxJiOqfD+T12AI2F/W62mQx5R71fgnExAkrhTWJf
gfLvriYVUtRP/8yiuzh5iJqrG3MaC9wS8S06u6ZCINPVyw4BAXX1xtrYc5ZsiMONt0Ev9oZqxSmc
7YeyX5ADwHxpuJLKucUUzl0inJ5qq243WTvRfQ74nKG6hFOu4GpI6gPtF/Xx+x5T/kr5kG+59yoQ
HCYW8xoqq1Nzsm4Q2FkFyD8rWjMFNzRspo01uwIcM/UBCieCpLvhUPUOTro64YW2ZrAyaY9RH0WQ
9Jr0LhHXWUdlyM+XXTzmFbT94GFSy7G2EuNhJC9BJHimCvyXRuFv4zmttgj3Nz1d8fVYLS82F4h9
wf0fS3v6BaDAx6tIMbSYZnIVkPKtZUP9+refhn+LROTOfkqWxTmW9dOSgun3aS5ueVjCco1r2YuP
zBFIDxM+TQh+Yx4yIrzrL5JQkHuUeHCr0d33ZXZj2crbIeR7lyKy9os/vtM0wr2E5KcT6bYuCAuf
o88IUVrHcapGyVaKN7M2eHpiBfAYbqaQ2jxrQK67FO8ze8SCIAB3A4SKzqMKgKsdDZhSu2lk9sPi
oVBjvTYj7e+gjE/UzDkiVOOVaaJ3WP6LuzPJjV1Js/RWagMMsG+m7vRWcvXd1YTQvZLYk8bOSOOo
tlHbq5XUZ0pkZbyHyARymoN4QEQ8yV3upPFvzvmO15sbU6QPdQ+u1wu/B7d9YuY1x91s1cCqlyd7
Ra3HU8/bZh7opo6Rv1H528CFsqxm8WC1DYABts7KS5trBS03clhEz+No7wxqkjQMMePYlkmXRIxl
7vJGS1WwSqFarNMi2mXOdi1x0yQCYgOpj29mh8xR6l9A9Rpdp0N4ts361vH8cxA4u4ykxG3RjwhY
1wZJla/pSVkGpnFd+71yZky9iGwc0/U24aebVMPtkN/9MOhtb/yqk3ZPTF4ZE8J8Gv3wETBduUfU
hd1XoqdJFl44ba3ndGDlamX7yUZuxa33LtDdH2qnOucaWDXY4YdYGXplgcRa7ZO24drjoXSbS6re
4D1QbQechAAoYXMlwZ8qWZOroSqP2DbWPQkFZ1nn4cErSNLmeIPRxzHvus7RXLIjNXZ0qQrzdfHX
/Cid7D4AN7mxhvrJnHmD/IvHXskGh/hwiMqGP9zigVo74aezuN6hZL4Xz0N7SipzPZpD+DuBpuy4
VvBYhullbfoeRsDL7LGudKKh3Y2EPW1VilbZKbEem8TZbn8mZ8I9mcSbxslU3k2Mh3bLwpRlaa0d
xdFV3krKr5EtOunV745+thhSntyCtKyRjQ2MEttx8pidG3BaYokwLS+bkGf8tu+H99RO6r3oFJ1H
yevPCtli4SsXDXON0iNnoZI0zicOh+AkJoYoCkKCkdlweLyEKOKAMrNpwAG43MNXlpGPMfMr5Atz
fbUYNstFDwdjBcqmHfYpOdB0Nv69YQKQhfMut/UYYao2Eejp2LHC1+l5RIq4SbfN5ICbPPu2NQuE
bwymespDsBrRICyVtMmYb24ZLVYMO4ddBBudoIVhjjP0THGwMrRcAgH0fhEIzbCR0m8FgzfHfI08
h6Bp0dRxzQXcrsXKG5NYejdhjwJ2nchuUGeyS9jkjZgEZHppas4wRLrEcQhsWDPf/VYt9Ve7shse
epDk+eI/LXV350tMDbatwMkQT2hGk9gZK3P2QWVPBNh+UAzTcjoDm0LbIWHV8LYtrD65JAP4dTju
cAbf+mrGj9ULsasTJyba/TJbDegz1lQLI/If4kprMquVGh7jgas2SVbfsCnghRDJx85aHeeVRqCz
7JvR8Fm2lusJoj73qs1hH3nJhU1GbErYLT+TV2k3J6J8t6lrMf1l5hn6bAtW7HyCA+nfDjeMJiQr
j5eyNkm+RsuPqeg+R9pFjcfTKm11J5ZYv92gu7HT/koO8iMtFv7lkQMmGPHWtqZNrIF6JskKiQ9Z
f0MLdWcwb6dpuOr7/s5Zpr0E2EamG+EuJe9BRK5EWXPb56CB0nkiCmbaFaIiP7LnCzcXBFmi5/uV
0MEnT+w88xREe7NcmD5IRvE/O5Eq5S1EHg1o97v1eNQ5zYiibgKNZfbwXZiNpCW3X+ewSvc79cvP
+RDI+LquJMERZvfnZ1SNv72DW88dEjDWtlym6+gakPJTLvBSXWiUcRrxoaZcfJOhd4mljq1S6lDW
iitLcp53UfI8W1MeOz43KMf41sBbz3WWbn28Cduu5l9KBt4NkBEeHDbWwLZGiyH4G0afS7Loj6lD
FJU0GPMGTJw2IHZ+ERpAQBFDaz8gBi+srj0ZQiBgUYn2qP1KRr+9awqPzQC9Nz1peYkEc4TcRQEr
NAAootxDRc7z3UPgE6oGcZdN7NkQ4U+swUT5Fd5Dv9jKWr4hk/3dOEx8V5MxSYINdcw8Hix1flut
9Iu9QFPEZhg3Yke1nSOVIYu3w87i6MEPaP5weW7m4dc4LidRyHPekI3QjgptGUqJycekYNZvbQ3W
oXE7e6/LtmFpns0VnSd7XcZAWXpkeLRTAXL50GSBUgEAo5RJrxgBfk4M3kTjwShoSJUL0mEjqiw7
CYQHm5UQCaz4CnW1uTUGExfjMHytuxXFkUDXpu+chHm+y9c9sgEwfYKiaeHxsqg9HVEFUVSZO57c
e3KI+BtRL6NufreC9U351hvjZG5xkvbgXg3WnqCrjVnJNJ4Gu9jauQBqsexzRWvEt1PB+yU2O8PO
KP845vSteqaNrS9P1pDz6Hd7G+4a1bvdgCAeI8e70haIdLXoYlpePavPEBRxpTpEhJfqscm1Cw95
RkJeKl8JP7pmL1VosNwffhtBeNtG+Y01NYhULN5Qak5kxRBagrvG4MZU/bYJLSjhTnpJx/lcu6iZ
UBBHcRfwsXgfIaae7Wis+Wluf7VZ9lUEib4rwe0ZC6UOAxd6MPRmwbmLeCpZaXUFmwqd8JDVMYZm
nUEV/i5LcTB9I4pTHWAiOMNcmTvXHQXxCpg2m5aVN5J9ot9nroFaJRj6as/4dqwIzsU7ZWwKwMDL
M6oqAHFz9kx4Fac+cc0Q3RaIOjbNdWMmN1XHR+y+RkrMt7kTnMjo7I/YIB4lvVCLEx5rprFRKOJ2
aXiviqY9r3O9Z7YH3NCVe7yc3YGbd+crFpN1UDziBHk3xPxbzsZ9GZXPndscQ8SdfqGeYQeZtvlm
C9Oh82YTCIm9JTJ1M65jvcMGVWxHmf82EhfCOhE1Qa14dBrcPtRA1wWHpNlqZk17iNhAYBJDnFYa
7rx96TF2x1VeIKe0xLFKS+MweBFZEGt24GF1ky82x1Yyj9uRXSvnhgEjDt1dahj+ZVnIdUMJzKIt
8RdGK8Xtkizqejau3Gqhqc1pfqwc+zGG6+sqwpixtvAaVkRoc3QNS/g4hXB/06J2tgS4MU8WwbVV
8FcGWW3sHTgS3VR6ce7SIKXM9GDTyk0+mhc1kvxD1TSGJq1klkGPb/GuidQ5DuO9k5ftxQdwv+lx
wu8cLxwPjeH+zlHy76XGSauVeGWTvQT4pmzv+pBM2ZYMbYJGysnRhnnztdHh0ceI9hTO0XOar3fg
f4FK++l4TejyrggxrqZR/pw5uIgLLL1N5wiSuZhHzDYhkvAgq22o9n05Ra+6kTRCTbw08s9+da6N
nmdLP4HJz4hy3HKNTediodGgiT+uJgJlL5q+WBa5Z3gWXFO2QYwLbnmTMXKDqCcmOZV8IzVDhuyv
2U4ExwEhLRT06gw/yb6aVUAlAADiIKMUwPEoD2MaRvf24vyqMRyi1TKu1cqQg5bFbtIZ7NjyWRJ9
V9XDax2+ppZ8T7kcNpPL9Ck3242McMaOJ4nlFmOk8jYTtfd2ckEM4a7awOjhNvb7jxWYEM6DFPzh
9M5WmcZCnLs0uiat8ReVBDpe9WrNnIsJkBKWGCzLpkbuPXt8tum90eEpWA2I4wjVYCJVnliuUhfa
sdVT66QeLUreyEPTsnaQAYCXFtl40iZ3fW9cLU1OmywZ82ff8Jlfl/AKbk5sReopc+WCrrf3iJzJ
kdIyDHCy/j3PzQcxMgi0UZqGqn2Hq7UNvOIryfP3GlckVEEiurz8a63ZuYC32NCeSSybdJ4ztYrP
mCy3rVFPna+WIrvMHSqlVqU89xb+gfwq9M5qncnS486wtP/SLzuPLK7hM1lpvI9pi7E99DjnGwYl
pJqFwJ4DHr4OboHBQuE94Ogj2WVDBBrSyfapUdwyZkLR+qNq+B8u1UG28p9LdQ758Lvtm69/odLh
5/5DpcMzx6f1tNGSYMz4D5UOahw2wwy8kLqGXoSy55+EOh6WKB+34M8Phf+UEOKE/4gCC00AdADH
9H3X+u8khGgdzl8X1TTWjhvqqJLQDYK/cZk54VVNELz6cDMmmTY8liol9Imd78M/fTT/QlajSe5/
fSFXv1nP8Qnws1AJ/FUeMCmE9L3orY+pD54MWJLoOuwrWa4v4AJ6DINXZToa+//6RSP37yIKenj0
To4fhfwncv2/iSgiBld8kLPzMSMq3vxkbNRI3zIz+5LsBKDpCEbWq7+TU0HTpZt1QNBbR8cKEBty
Lxrn1pEovxvFps4BTCgpaPwxYCDnK+jVt1BYJqhXseFzAmUd5pi8mf7YbbLzvBfHQhPvLhSv2nRj
C/u7wK768wsLh98KwWiPYsKSmO8L5lCZYxFC3Bjv7nqpU4DCKuBNTrJ+Zl3xWmKJ3lmOvewIvAP9
mMAjMd6i0i9260SLYRrhXVmNdyIYOq3BBQk2AF/HgGLt5vprUhh2lzJF9RkiD4pC6HNrQOhgXrd7
8rP3bn1hvqfTtYGM0V4LgErJk+AS3P/gdZaajTOlgkFOGqzuNGFGPlPTDPhq1UTW4kj69DqB0zJb
TpxV7idOUIhBZqydQ2i7L+NAU+T8MBUDRGG1YKjZQYBMfIqlTh3r0fnlzeq6r60XHn34D1jgx/VL
UcS9G2jQF3X875LIOJTyDmL7BMcJgmyWe3iHPIJTRpsw3lTCDyoz7AjyAXf7TdicIXJDJBF8Ml25
ssytMcAhNoiMCB6sKp9nk7llZnZboHZUsSFpAkEun/2SQG09wZqn9MEPUQn3GnQX5nynU8fVE1L+
pev9EE6nn2wWrCULmwC2+SbTXXv03w1MjohrETGR1OgUbODSKWdgOgQxYVjIjtVAhZAwHkiwYFDH
YgRlIruDOv2N5/48WyEPPcgs4J0hjQhHPxBdCo5uxDgSKhvb02zcsLMkqQ8OCEtq1g0ZqChPXDyT
R0OwjywZYYlcLvWocy2p4926PhuFuicd+cQOhkj7QnvZHJQk3c4eyMXSFEcbKchYYF9PScVlqh1P
BpZF7yfcPFu/kAwcy4qvlkX2zhVuhFnXv2qcZ68KUVNNAN8ql1tJ32bKRX4SOOW0rQVv0kjezRzh
trtQg+PA2WWzdrTMEIJ/cquHYP3ggDzZq3oqMIachQ6sowrjCujk6zr6Hwrv564aM80x9vdtHS67
Vo17j8iCTVaT713Cn7D68AhWFsjo1OEnxgIwcqcyUK73pdEgvTGaKG6AtPr+hHOH605K9ThLj2Uj
pehPgvVkMUDIjV3pE0dnhTAZwSr0qGfATnPD/1AJOzB0YjIAC1oNRokcf2O9YGwzuNgaybo6tGR+
o/d5dT7t7bmPDmFbXDN+BmVaGVv/3hoS60jVoHOkUcr0MMuGDw+r/xb3bsYbZRhUeVCd+ohyPOBy
HtV0o+weZJq9nCOodDy5uRfTgvFoXjC4giWPe6fDV2ol0Bkt/+I51z/pQYbRfPszTjgTXAIrAS7K
tXpyaY3BlkxQmhFa7CC763Bv52IPPim0OmOnUfMTThMi7/T9pLf6xHFW+6kqHqGvkK2j7Q4LXToH
ULNPHX/a9ovf4NetPpam1xjgCOkI0h4uF3aurOJJmwOy6VABcgSPZncW7QnmGSunaAA6mMnPEdEL
W0YcQkqboji4Oq99CscA4yOY3TgT3BxFga4bEROTErBj2rbDuX+CmPvmRmfFDAtHA6I5xO2zwbZQ
G7HCiuxrMLqbah5/p4gCyTPkJY3RVrtieUey6gGoIwp+oQFE40+IihtC1egXtgwg6Pk+mrUFgVEd
TclKwAX1fTRmdWhYLUDIxAHuCy6Cnwv+xwFpG3zkZAoa2xRnySZ0cmCobfCQhJWKjTy/E5FCNoFl
ZVuF+TEfKgY7jQ/ogDcnRP0AS/ojKUjVC8X0zfzyJY1gRXJUUhbrPMHp1FjQ9JqZg2Vss1evEVrE
z9Phx5Lr1O6Nk9jA6nnKrQhcsZsPqJG+654/fAYqSQBqtq8MhdmA3CYyCUvuWuU8hizBcpZho0F6
+Z9Ib8jI8+A601szScSM3qIlep9W6c1awYotYtXmduEpY7IID3IkJKOFsZDN4WtiRk+WwAsm+uEm
KnDCFO5bi+BmuygaL4YN33n2UZThKxfpd6agcgevPbvAkp2gQz/s6SVhr9eFHntDLBhrnOtVomSn
aE+PUYlFZWF8KWh5W8e9+KlH5Gp4EebWVj7FhnPlsqnsO/e1y7UYBikBs7ob2cov3ZAwmHmOWHVG
1a3H5jNhA0qHCzGXv01N0Wkpi3jseAbUbGIMfzokSTWyGiAkdE4vVYA6oeTvpHV/rwZ337CBLQ4O
21jFVrbR69mMPa3DvrbUi9uVDW7OJrdgoysT+zlly8sQMq7ALO0MFI072FpoKgt5ZztTpCOvu7uF
MWIRiuuqccQ1l//BM1scAKnTba8NA22SVbKQnmvW3aOVPTkh7pgIaYjFUaRbqr26HkQ9xog6p11f
ztDqidANFsbLw2I/gqM9NVX3NGsfWof3abOGEbEVhHhNBbvxoM7u1yl7aseWPeDwaVlVQAz3U23R
aMnKQgvhFrvF7t9yi0olJ209xnf75CkNRgEfWSxwIfyku6myBYZZXvqxNJAFpg5LFj/9zGem3T3b
OSoMggt0GlcFZZtvWU02uhgtFZi0aADe7bSVWkgQoihYtbQAc1BPfqV8NfM/SosPKi1DqLQggb3X
HQntXVyjVei0aEEE92k4v/RazFD8yBrQN0Q/OgcZ9+geIBrxxNJSiNSaVxxH1TMKRCTEySnNlhcv
3GvNzIKWotVSonp1rtD7vBqWd+VVzt5BfTGhwjBRYwT2PkSb0aHRWNFqoMCU2ljEEjtl0MOmk41d
aJPeGYEGUs6+mbM7/Tsw0l+yfHoQfYgfg3zhIdsr1CI1qpEA9ciCisRETUIQy7vrvWdoTAK0Jh2z
bu1Ld+VDAauwceC6Q7KYyaC0NQip8K2tsfonn/s0HO29MPiKa1A767zvPOtVtl2/GRPndZxAE0FS
vRvRxeg3GEzelZVHPOGa6xb9zIyOJnS0/IIJTRixP1c3iKsLNzqxnIuLgTvSU4hJTaQyMwqdCqVO
v0B+z6t45hHlej41M9B08kbgGEzW9ufXMfb945VWsRE8vmazPjpTc5Rr8iApORcckeiGWvRDCOS4
j6YALDsTDXTxJDZeghqJEwUdA6HBuQoL96pClTShThpRKTWVdzWW2sbuvxJEflfmcedHz4HxuIC8
LMrkVArIJ0v6rI8eyFAs69BEuWijtGbGkFgYGbgaojkyRKJqerMjyP/5MKyAboOLh3dsY1r8Nzcw
brtP1de/fIWFp52YTTp2cWZfRmWavC0RWRXL4v4Z2+C7rwImNXVX7gzY70hHEcioQc+RU8ZVoIrP
dBQwI+0T0+7+St+9FnqA89xGzx1osoPVy6uARPiEdc8Fuu/D6DWEhQyrdlkaO3ghlt+Ph9y27xoA
JoOFataYuOC6CklFrrVtzA+4zZC7RVr3hnW93/pI4RyticPpa+94+lGyQVXs9POcYWmhlXSEiJ9X
ra2rKSK11s7A+MUzZs7YKqLEQ2/rH1TfcZSVb3PFtgrrFYUxGkDNFABHQFKtSJ4J8hFc/uA3k9B5
qspaU/C6zz4pz8JgFBNGI+vs/Gq01ncJEm239jZwzWJgadi/8wyBIJInIOSS9D7Tha2QBET+OHsR
oO0DDAg5ewngNmh4+kNnTvvB14Yw7FrbFmHwZFsYGzJ8Juv01JUYbls21vG0MFCxkZ9gbAIiAgDQ
Jdu3ezBMXtpRLvuOqIjrrIJoNoPuw1KIYtAr7h1vsLdWa720ejpMwaOWbxmSs9EnHht2L0KV64qF
FSI1c6uyCyPLBjF/hy6lmW68LrvurALkKriQmGVe66jTCsbylLsSrpkcrqceqnuVjhDV+1keEqNF
Z7nMzwTN22Lq9srlKF1KkW8hw5Ffa9l/JNXlPolIe5/XAmVff0YbMGk38IGcYGEk50Cgdm6N9M2l
/jBNHzVoyE5puE3W7Ingd3Mzadhlb1IkkaHCiYg5DI/uK7upE8Sbx0mEV4wUAcRECJ9p36Dg3jYr
P9gPLHBEdk4ZvXoOmyTHYBDb+HGG6wdyF4IAOWi8de1HjNCBxNR5804i3DlP+bRak0lXVqKaMlF2
r4wsyXAavsvJ36rCRPXTCL7bwPywBQr/1SL8z/HrY+dYu58hw//wyRbzl/98snX8mMuv//u//8/w
v7Cj/YvxFj/8H+Mt0zSZHlmm5/6b2+zfTWj+P7BhmCx0rdDj/2Pw9f/HW+E/fOYyuMxcL8LYokdf
/+5Dc81/MNYKEMcEfsTzMAr+O+Mti9/097ET4W5M5UkytzyW/X8dOzUiSxG8Gd7HyEi+LMsZCMb0
NqiFCoMNz9aAOwvRqd1mlXsc+uhp7MJsT/yWH3cox2vyPv7pg/wXczDtQPnLHIzBnef5URCZvC3H
+ptDhah0nP+DdD4mgIfILDfOD0izLheiikLcEOblv35BpoJ6tvbX17Q8F/wGEjPXZgz3tw+hqiOU
15CqgBlw1IR5vpVWI3Zo4xh756huDZa2vovkxkbsEfgPQ15+/WRuK0/7i2b7u06jqzKf1j0oDZLm
6sdiIHS9hx3uTA47b+W/NBGHJJUOj4OOnULqpXFWepqBQx65u9bXQ9PCF3dJSsmZqGyn6WGq5Lzz
lrA+hU6wkwPLedbRgNfKnd/cpHPkXVfQ56DEk6orWWQHWMdB3Iv7ymWcZDX7eliSM2fDrglPC0tN
RNGI2oqBrHT8RezL7TOeDxJ2taZhzSEqi7Fi37eSD0Hmu4AJG8NJoBzWn4FrgwRjUvjRKDQcTcgs
rmUQg9Cs2BHVwebOXIHXL9WpHxAGTJkR7FRdPEZF3p+J3P0VdFi12p5k4JJ4L2xn4r5n1L/vPcYe
jsPKr6YU6RokF5NFentbsPoq+BPEbL5E3h/fLbVwLDWPP/kTeJeibYH2bqEK76fwMJtWuTey4Gpd
5j9kI8Q/HspGiwW61fm94M3ewMKtTq687poFPprTfxLMpMEliBjA9/2RLqLUFilAbFlwfyEzhq2e
QzSP6ZAjn3RZe1pVhJ2m/UT7BkE5ENcj0IKYIuLUNaa5yxsK/bXJXwjPCdCa3YwJl9Mi0ZD0uTbz
BQQN5DyDetd4oPl7UVlyBsPNYk+35d44hgdRPq4LwiXDZvmRVNPJgsqnZTO/sw6yxhyGJ0TA6opN
nZtO1mkuPOYiUTucpeM95gnBs63RX6IEsO1geOcFtoQn0tvIEQl5q6BKUC4cTaGQF6Hv2dSTdecm
qBBEwBSuYeS6/RFxGpMDNz4r1n3fprfYKUYuZmKG2u4qCFZU9OTlCEp74OujX1OzGxDJUfPtp9J1
4xV+JONuG+EtnZbL/4FswOUpxnMfjn1/LjXob/D5q8cJ/Qng/Tg1c0Q1IJfmYRQ7OaIfiQrxXitU
zq3xZTbVTYDHDVkTtLW6sO4NDTAO1pX4Pi6M3IeJMVveW+3vCSxo9z/xUon+kjzkc+XI+F769iGz
iv5sTqnBpcg1GQKYorvDo4HH0WVOtRmW4Wb0zWBPPFyxL4wsikfLSrdZRwcSpW22ly3z3KlCOVIz
Sohx7v8eSxOQpBX08dTvZVlGpGCCkKCw9uLRkR015a9hZYa4Rn52aoxJD8Ua78yKK9x2FhoHOTHi
puCk3ymc3Sh4CddFbLpm63KTvmCwJWGrdin+s/KF0TaentkMoBSN7L4LfzxQgn0HS6KuM+sFu0x3
Js6t9AKgCG3ob91w4WhpfAPrRfsOa6u5yLQc9uMIAHUp/OTUWwAM/aJ1Eb35b6rTkkD9D6tVH0s2
y+uWeWfmNtGJHB5/kwddvYdFUMQ55vdi7pFYipEhVJKgZK7XQ7gaaYww50VWfMP1WEng3AF6IFme
p9QcjjIwj4FbaseOeWdnDCAiKxYio+Q1bezNoQjjXxZhbkQeAmX1gQE3DW0w1EhupfKUFST9+SXl
6hDAaQRY+OOWpRwl5YBQPnp6Z5801mPaJAzP0ows1vFgKI/rfES8RU7idwRsIP4R3hArTalVyG9b
rsdJX5QS/8mujXAcpPX66lUtN6tGC/iSCxVoPbNnRLmtQiTEhI9dZoCUw3H3axkkZ9NZkLtK+4h2
EXqFA/MGxG23swI4CiO3PPKwQ9WTbTnpkIgRKnNmLvlh7Q2kdGS9QqYj1ZELu66Qx6Y4KzkOcHyJ
ImuQQWNryznddAZEWUG5kPb76gNWSLjtw2Q3sMKNHaM45QTpYGjJjK3J6p5BzAqgXORrXI3jzjY4
stlKP6XrasWB3T6antLzoSieEsVwnMdU7j75oR6lyuRpThPQIRgXNz3lokvZuNQm9aOuJEdKykjX
lquuMivKTV7qWzaWnlujk4q8HriZ3sLqKrWiXGUW/O4QucPjwEYFZTLgFbq6zX/qXEgvuu71dQWc
UQp32dmhDdsEiW/yO7pbTg9Gvg4PYroO9E1XUVA/BpTXAF9eW11vCwrvQVfgVNlIbVd+sJ6Mxyzs
blFVHkK0Ki72slkhiNf1fEdh35jxRJkf6Ho/p/BnllXsDVqB+acnoDnIdZegdL9gocIBUUIPAaPZ
pqUwdG+hdJdR635D6s7DpQUpdC9i6q5E0J6ghbN1t4JQiL7FMhDbDTd2XS9b/P5AVHzjWuhux9Z9
T7Bi+AIjh1FPd0UB7VFUbAXNkk3T5OruKfWL+0r3U6Crhm2je6yZZotuPGCUSYSkSx+m+7GCd9lu
Hd2lSd2vCd259bqHM6cnpXs6/HflVtDmVbrfG3Xn19MCjrSCCS1hN6KQRMDJ1CeE3Cv3Y+DRPXb4
XnvCOe0VHailSpLbg/Hd8poBtbrzMus+dKIhHfKrSPenne5UjbE4L1n7iRqMnpBmttRdbaj7W5tG
d9Udb0vr6+ge2KAZXnRX3JRvq+6SnczaJ7PE71QiPtDJC97g/84mP48zqbzLMmIQy4zVOKfwkHmQ
65Rf7HK9e3GH8IuNNBWfIsdkwVmHSeWXwGm3assdMCEqODP78C6dG5GU09cIXVGeGj4iBuUKvhht
4VNMPgtt6hPR8O2qYzkUX4NN/FYY7aoJa8rSL/ugdB8qZ6W0sbUlMh9u+zYB5wP9SlSs07xOvc/q
WNhQE0rnetSmQ+x4SPGYF+X4EREWxgTXPfbM5kGJSCbj4aM5jr9xS7bYKbJbhbdx0iZHpq/IJRCs
2NoAOWorpGF73xbeSLxkW8jge5FRhOCdbPFQVtpMaWtbJXqzqVxsFCmChbMjwZnMd/T5p1RbMnu8
mah+PwVezUZ7NmX91VHOblxt57QFR2Dd86gz+ui305Om3mGJzE2yBl0YlEHasOwk2tseiOxzR7wD
I8UGxOyLY+S/IlylizPeZbhMU8W5kmCZhPCa3o8Ikn2WRXRLHy5hCDA3WaAwFORDS5w/cH9ghD51
2tbq2hhcK5yuLY7XafRAM+v4FW2G5aAlRGj5rLVNtuf0LHWmOv7Zvgpfg4JgHoQgXNJhAhHgFqDy
M2Fl68bP8OqaK1MlUR7nrEJAx7SI4BHBUHc5r+T1BhXewkFA9C/4gTTPwR863n5Oykc3/+FGoh+M
8ART9J1zbRKeV/+PMTOsXppD7hGEwBHIHj7YNK1voOQl2tcgfdg15teCPkMkAZiljGZfu7n9Jbh1
cQL7+JbllYGH2dNeZs6AraHtzYE2OtvVae34Yzu28EkGKXrFE21qc7QfjWSZjDvLN09EvCwfbeuy
3UjV8th6pHPm+ZJcZ+AhzqLj9JOick+RtmP72pidh9eBNmr3Ec99Y2CkioUbWgkKRm4rbe4utc07
we+da+P3qi3gRot5gUNVanO4qW3iWXEbaNt4th+1iZw9OWR1bSwfcZgz6I7wm0dd+MguEhcDvuFN
XeminhyloBFbk6giF+1S6BTvw+Q9eQIyYjFQEIRTfWw0xLrJpn0Zscqu6oLPpM6eps4+5SaX51LX
b/LbsuVlZceGyfossdObioLFi+5NRXHampSa68wvFfjnGIFdwlr89jJiSpKMVI5egSgXsr/P+15d
l9rSbxS0YqxM/et+sNiAtOMhzdm0pvWD4TBdayGMcN2Jmx7ax+zhK4l04DPTN+49YuvmvruwM9WO
GgjmQ3RbdKzL2sznQDVTxLHRsztzTuRwBGuEvVueMNmmA2HQapYBh6rLWBK+wciT0QR4EGryQV87
L6MX/SE4j7OUZ6+zhkRJW/e0Le2WhYsMp43fZo84G1BRabyCh6i7BLhQSTnp3Sz4EdMDFjebX0ZZ
HdPO/a4j9zBVy4H1i656kEN16KIU+ihNv1NaMOVr6RSyEy6BAPwKoqpWy6tgQdC9asnVesQlvCvR
YQVakGVradaoRVqM1S8eqi37xFSZ8ZcWcy1a1oXV6mKi8yq04AvaMdIsjE1aCka7ycpJy8NMWiUX
vZithWMNCjIWhu8OGn+X+3oo+nc1UJ5ZdXjpKvsBS997i76yQkdKryG9jdXiz+GB+ESoTRzBKJPD
q0TP5vFoIcYZl4DBLZfcZVr4VmoJXOGsJ1/OhzSDqCwiqWgkKH9p/yysMeAbCfDgec7cQQFBJDzC
kM/JMO+jFupCUubpVtgDyUDpW2uTQyzL/pdykmvQGGcLBR9GhneCPrkLRAoyXXzkPQ1IA7oLSBkz
6FAyg61450XLEZYd+wSLfIZmcNTiQdSOBG6Z8p0zbvHFa2lP9xOHoKNlhyH6wxUdYoYeERgIoszc
+pUNc3Qv2sNaC5aWQZgPBzewXVBCI1qk2Y6XkNqptLn860/s24CjfTw1iwjvAAifVg3Qp/bXaRA5
aR7jdM0H9DWYbkYyxhIrjjGSImHCJSnS8JAzXWeF4pIK35tFrLE9TUSZYI/InKkjBBMTgKG1MT4r
JcWfSb9F2p354q/8ZNnxyTXER7TLeu9M4iZcK4albFFH4kknJjV0F8jUh5oI5vxpWgRXqJBfLKe5
ZAN3iUcMfT4ZrPlJ2VAil4zMKOSDBH/7CE7CmyXFldYEWvleB+fC5Wap5S8wEjQIOmSqq90NEP6r
wD74xQN9Nx241h9EyNS7YSIoS55E9yP2bKkS++y95HcNNT9fGxgT/eIYYbrjwYXOcklhBQTzvOmt
iRukch6tOTR3S2rwmfp09KqGZoBdz868by6McySLkChM24ldc9xag665LLCkwEv6gGKX2CKkixYF
pLFQniysX8U436f++svwobtjjogxfVmMW6xHUddUV25+ylX+0Akq87SbLqmXMXMY0D7Mi62bORM7
eqmAmwTGLsIS6thjsY9E9oZi4Kzq4bapWVLWlsv1NB3zdE53VfYHjTd0chFxDbO250myS9Bn7UC2
kH9Q2E8MWp4LyXYkCO2Y0Hsujb5ZgDBi/op4BiDa+CKekqyTaG1idGmgDUok7KR/bwbVXKsoyrj6
qZduPBS7hsFfb4XtvhFq2DL1c3iA+FdeDooKsBWqLqPYtTPtU+VU/E/5AmCzevZDyCSwDDeLG6pT
arMR6PE+15+GfqSMrkcVzUmAH0/uanf5MueKtArMxrPxODAV3aSNxyqQ3y8C2tuWU7jx/x93Z7bc
uLF16Vfp6Hs4MCSQQER3X4gASYmk5qGkG4SmwjxPCTx9f1DZp11l9/F/+rJv7HC5JJIgkLlz77W+
RdUdavWbXCYCw4yP1E0wajVbgcCf1trzev72Y2P4SA+N4FfoC/9wi+Yt6sa3jvU8zy5rC4V5CSxn
s359mkjbXbqKYOKFI1PafGB2JJyUYFjUYGWCeuTHb4KlQY8xsZnuGd9TEq/QKBN1kIF5ZmvEurRE
ARI2tusSDFHklIfZMy6Z4VqsWTPzSPMLifFVoQ9vdZ3f6IghN4veky0Z3ncN/2dan6m8uKTLeOfp
2akZ15s0X/1OHD6sWAW2OzBlqeMXrzZNCO5OfGZPOVGc38KSCJDRoNNQHvRMEMxHBQTZj7UMMryN
3bB7AyF1w/n0rdA5GFaKhWMhCSXNdGoWU5shrmMhWXT5QIDkepPIlkdQU8Zja8w3iZPCCOD2p0p/
Bme+BcV1gg50765QrN4amHliweMEydzjxArKTGRFVrbrF9Ek3B7RAoMeTfBe1pLmQmcgZaOK+7p1
NFzzY5kfzLK9woya7Eg66s6GJH7Ul/f1lW7Qc12BAnxOCPAEWULoXcgRtourq0i1V5iEH6ek8gu9
nf2Zx4u6Jj8xiWMibGh3ENi4ofxuYqnO7PNcQRkHkwSF5Q1R01ukFY+98q2C+yCruAiTsTzmbX21
fpxwRNmk8Oi6Xn0Jbkef5puvg/JkEoHU8uGdNj2AcHuscGedWeJ66bq3ueKtSu9uveYtLuBNbMyP
MrEe04EkZ09/rFcqgcu7L9vnZH3NbA3DDkPOxwvrbL9k97xN1HFYE+lucjrUdO6nzx7JQzRyTZl9
sSrF86e6zHLvdl1LSXkjP6D2vrm6sV2TkQFfHbphfJvds0zD57iYbCmDbfjKs78ZWAyTls3EseBf
i/R1dMTdog/ndrF8lmv2StgM17p3gzAKocvGivJtKYdPS7E7hql6G9R4E6avdLyPhLrfq3o8H/v6
ioAWQpp8iMU0lVKWyGX6XG8EjWLo625QLd8tTM5nr8DjwPvuW3I6luwtJ3dpKFw6lFPbfutySHjx
epCIO3RWzSpgnTXOO8t04Y4KMdagZpR15kVlJkaQF0jiO/ugTO5ui23NK7KTkCul2XtqIsJ2Ilbw
ZphveJqeY7M41VV11TfNIZvZNbIW5xmt2+2gjryPw38+tTsl723VVd/7/7EO+96rem6TKO7/18//
2f347+iz8l/715/+AxtM0s83w2c73352Q86P8ot+/5v/1f/53z6/fsv9XH/+z//++sEQ008gzifv
/d9M3hgX/d/HdpcVh8r8tfz4+x/8MbLTDCl/c6EKojxnK9K/pNh/zOzM3ww8nZ5OSJ1Okxk04h8z
O9NDrS5dxzOBQQF2NMBN/jGzs5zfLE96hrviEiX/sv+TmZ38eWaHDN0QBgsev0g4AlPJL5ptI6FK
aNDtPc/C2WnrvMkrbggd+5aVnJFSsFKlultDVNeIDzWQxUUq05q7UY5eoGbtAjM6+rC7clYoba2d
bPpv+C+A9jjhDa01cHDmc7/ETyYhOUZDpposym0n0puFMj1V00WsLxcstVhAQmxO6XTNjO7SnOKj
mdpbY26OiUFZ4aBu6cyFrJTIxDij7Q2Y2Y4DGKPJFH2KZi3Tkq3Xe7cL1Q/yAIKH8+bbmrs6E25a
Z5E/remnzNQV0kXMspHJI0d8rU1SHRUBqQQZNbYNWn5sNi0hP8MUEbZKi7APk83Xsm2QbIVk6YpD
u/XDs/HjFv2bWaXxMwrz65uA4imFY8DCNOlMMlj8E8Wz9GJCQeKuewb1emusQeH21jXb00x55Jjt
hWrQvasksB3rsq6af1Dv/819YNHuRSjDTaULub67P716kyWmhw6548jgnDNbYHHXNO79fz0gf/MR
fx7H/viEf36NX/wPFUeqHq1g91wXLkS489YR+MdowrlotjH9/ftXs352Qawv52DpwHLgSkcazIF/
/khTyz0po0Q806fBO56fJvFSFRdque6tW9c5GOU3YdS3lbUrLbAB9PDePe4N6zwxl7Ox2tPIBslQ
3NpheBpJPq4ZtMFjcssHZ7xxaQhg7OVQ6e29HHivAa9bviWwp2VV3cgYsEnY+hhP7pJ2efj3H834
67eFRtc2AZYCszYs95d7ZewIH5CZZz0DScGCufHCNzRDkfHS9peh/tjMdw46JIh6HGa9+9J8+YfX
X/mSfx5ym440HSFMG4+JwZX+ZbDegDUHcFQXz+TC4kMelod4bslkd5sP4kGpB8vnVldorK4cj7xo
u/nAoogcxQYDPlO4zC6SF9pL8QXy3KNTwBEttbb4IRb5rz5SLssnZiALSYRrOKbgav18BzhDHPfK
MsRzDfsqFTXSXquV29QFvN6BNqjUsB8rTZzpprMNCcs5g5RY/cN9aP78YP94Fy6LvDB1k1Vb/+U+
XKp5SLRwcJ5jpz+NgrMieZrJuUvTkSZ645kcZSZ5jXgDZAGIDJ0BeB2WaRAqQqiAFV64WgNHMTQx
IRIqOyRXU1pbW+bXyFfxj/77L/cv3600HAEQzJAIJtiYflkJ4rluhw7gJ6mg7qcuE3HMvucgv8qm
9Uu1RPu41gd/bAiy+H94YZDJDt8Uao0vzPGflqAMJPY41Kb3rA/2jQwt0mKnTTUJc+cyiEPOaHw3
U/Fsld5w/Pev/Mvay1e0fmY+KgugwXV2f7mfO3wptqFs7zmXYAyVQ/smqr5FUYvzJuleDM+6lwlD
tJJUI4aL505GJNQ/vIe/u+6OaZiu5fAG4LD8fLOOSerQtIrD58pBswuuZkEe+6Jlp4KwaXZNBHC9
NT8g6kPrFT9mDfAoqx1mYiW9jxZBKnGjxp6S87qccROFWXNj2kP/D18Se9HP6+p6sWBMUzMAm5Z4
2cxfFC4Ru2ims4G+AJGfthz96kCPrfpg2WlGnU4Io9RriB0ZujPR0CAu3YeILqgYlgXN8Ej3KqxH
7iXbH0Gf0p6fb1nM192u2UNf5JA1M20FH8ET4hpBr/fuNu+yFZgZvdIoPBpFeyUz/d0xqawtOdzM
VsV6YjlXihDTRBEYp+cM3TDuIANQnGDojBFAL2PGJPlWzxGttkbfbGOKYD+tyeQGsFpX9KwdTApJ
yisr+DJAOzbtYMZ7w57rLfpAILLdZmyIMkItFxJwlbwtqw4gj7QgHPX6EGUteE6dpiaxzwfdGg46
sZ0NLbCdY/GOFqXtLQ1I5AzgCPQafZoy09Ktg1xb6dm7grVxKecZQCuRu3Zqfde63t7GYbrgD2PA
M4tm1fT6k1l5RL2O+KptfASAyGnPcImilH84A96siGMXRZ3tGzLGhRQyuBgyJJN16eu0GTbQX8qt
nLJ5o2foK3udwciK+YE9x+KM0Yh0UlzefiYAYyVzilWbdEGdTXClmjM+FPHFgLQIKx3xurI+lSEG
FXLUGHamJfAIcYfme1O1K/1nSE2GUdpHRZ9pL9yJCFvIitYKmpKeDe6WcsPpjjAZGFkbuBk4auFP
cr63I5du6YwICNCeWXSVh32gm8txdrgujvGAoKkKckde058h96FjFGNo37Wmqnct9PyzUVRbrSBq
tXG54oxqdvT7yCONb4eWu6OZVbXhwGhhrys+JjdGjIO+gNP8c1saT/ZiLX45zHFAbhDNPRfoc9w9
SSd/yGzc4BLMFWAFzd2Y/fPQ6/NewswK3GS8q4xmF2nkb3mY32LVa0giGXM29DV4Le6F0SN7aWj9
BFV0kIwoCJzkw0yj7AxDWrPPWqrRUvl6wkSRIAWygIREBqwYxMcVFcdcJBdSx8nRLuz1qIj0hdVA
Di4jGQsULrN+k6uIVYvmjWgJW7JToLst+dUd4Rt95x7NdXg29oS7IA+Ig8XEQMecERfl2hGWcMJs
MRAxM0S+xzF7MzC8o2tjXOalZJIELz+wo7wNoIBuHehRxPCqd7sX34z18ZNmX24aRon8ezdq452Y
53lDZMhrx6Xft16ICF8Ekfak1mTIFKIDYBe8SbIgrN5qzLPMhQPXeIoOtbwJF9S1UMT6IB2NvWEx
lVTUEzg+eU8Fu+hUcCyW6ptAYrH6KRZudSZPhwxEAS3W+cfN2ccJ+ul+nTj380nvGyD42nx0l+49
EtZHSS74Jlnxp90AJEPAY0vVfumYwCa0zQaagoE90yy0Ur76RdEbX2/HSjOu66bDBucbgCBxMSQL
pwiTX0JRjxdgsTd6U54bQha+WcTnXqtvzYxKM4EccLa02cnQPlhM491kAjRTQ3shDAIF+5FP7ZUz
7klwAbC/YMtyjIdkTf+iid86gN9+FFrP0di85jNeUK+DOJ3jlGlnjPjaBMCSRjQjqW5i/Du9uDVs
lkUmT4izP2hgI/Ae8LvbKTayDi9R8QaQhmz5MjpZRneFbxoWibxkzLit9rVxlO5jwzJB4obuPbvY
1AYDzdyNch7HtbOQrWGI+zSywXk59HmTfbmk+7HmEifGzThvp2a4h090jXcfQ10NX3Y6r2MQ+vFJ
quoiEaFfNzFuXGc3jOHJs6Y3PLH5wgFPf8gNTntdvDDSNryLDnqeWNK7OZf3Y95+yKV9a1R5N/dH
o+4g7zAYTWbEWsMNW/8Brf9Bxe4udeUerdmF0cmdoaITYLQibW5J1rjuxXxTNrRZpP6S16gOUqmg
+UXbOslOq2xxEeos63JcGf0tbV0hmx3eV3fGtjfuAfun5yLnp9btqnRlFNi59+gpkDEJPt6AxNSR
Jscy2fbO6ckvH4mXaxbCzXEvMJtrc79w4eFYwG0YSrTnS4m/0moZEPfCfdS6jqqa5x14IZQ026p3
pn1Zm+GVlTjxhT0UT3STx4sWqtGUrXqpEShWfh4ThlUPnKO9yW32hAYQKtIn8Jy4uIAUVHyp7KAA
ArrqPbfx4lXsWzTL4vm7qlii4oJHLMd/gioO+k5Y+43NAgBepieQxD4SYYwzz7Molzr7XR+KdWjt
bUnauXAA7iPnJ1on6ZECYH703YwWGdJcILXrihhL9IFLRRBo1DH440uiW7lyI8TWiGp2E5oDvlo/
eevi5FoPGqHbz5upG4B9F9M3MayrKTt5GUeSnKhSWw/4q7hlPFktqycmFkI+M5xSnZ6c5ooFkURU
WhFj+qiZ6UNcrfNMd/4OfpqIoin+hoIefW3Y6seJRNwzO1uYzXrXetg1WyWL1cTYQfbvaqpxsI1N
jKAf/YZX6Qc7LU6d44Z+XsLOUbN+X3stPkizeo/cgtJ9QEfQIDfB50GtEuKiMAd41Lk+bjULuFlW
TZuRXushU/OWsZO996bwHmgLsFDeh8gF9gKZHShRaYeUnGf4ugPhNmyUGXvgEEXTJovHN2K1TmpQ
V9lgpNuKaRFiaaYChDs4uMV1nu7ZCTwzPpdRdb3Aj/EZmY2+ifskV987uGFxkoHUB+h6Batu2+Tz
k+Zw/zMJGHdCs3cTAE4uTu3uYV87RFCf6SszGGOh7MRmXlgciUh4obY2GaiyRC/tcoXz6eS1uUaN
zXaQ6SixFWsYkC1m/1aDF6JiZVVmtOLNmtdJYw1t0r7wQ3U5aGQJIi89tEYGV3bkV6qK1SVeuVUo
rmFpttcgSZhylkiojBDdSLTKaPn2HyyhUHusFgzoOK9VOfO2vTjI3SyFuKU/ADe3d7TfT5I8MSzO
3GNz731btScDY87nTsavieChjVo2ExynzAAVh0bTQz+bsyXAv0Z6J9Z78/KLorYQseJzG1Jj2f7U
22BN0pZSZIQzHnVTYEwMsV2OoGdpTilXmh1NfZ3lx2EulZlR488GBWlEdBbnn/JpUE2zJfdy00XK
hneWC1+lpKgyQ8zzU5SOhHSBFd3Ma7mQVN3OBAyJwoqL5gzNjj4W0ttsmAI87xtBsuRWEHaAT4mF
Wp8Z5HSYkNqKokV61Iu5e4zWCwhCaqMstveuVZtJRnBv69neLaa8rdIiaFudUHSRpDcJk679tBaR
08ClKL1lDjIyRhqqz2ideUaI43d5Zm8hEhIVEaMHgomJQI9hlzHqLKfQuSIoZVgND1YJOjGWM+0/
BJ19bO1JvuYDIoG1hwr/K1pzIy2v4U1xTef1HuuQjmW0of2wdWRQle6aWiboNOWvll6t3CUWXtO5
RjeX+3M64xZ0Tag1WkRMRkuFoIxqKxQyv0h/ICeh8nOsPoHRgK6HZ1nBYoOXU4P1jSy47Xhmv2kW
rw6nITxL8HshJTS0My9erlO7ODE8wacq+H5hE3Cj5M4+bNYrZFF/R9zRTvO90niGlube7ZPMrwce
CbRHvlFD9tLkIV2h7lM2HOYvedTMXUIgC2xx0w2gY5CkkDMGMN0Jxat5IvWPu2U91GQF8kHLy19a
q3qk/XAdT/J7jYwNL1L2sejJrV02b3ZIK6RMvf3k4WKPHX5fHjEo/XoCv359WBA+XTofbmLjHrJa
k5rI0Td9TFNl5GwX2VRyTCDsbVTXTOGh2id6GwwOZqK5RwlCLwFlY49nrVfRNxRkd5otrkliZcMg
5Z5rQmKragvqXCigpVXcVrQ7zigi/U5Sl9pFDR6DK0+gCf5Qdv92gV+YDHmz/WIbDx1PyKzJNJjD
757rGwPiPLnwEEZwPn1GJvn6bJKKwBfQ7LqoecMTA8e8KC+XWZH1LWmsJN65R7Hnt12K9LnHwG+x
vrUT+gOmGLy64qZKhXM2DGC5sxxD3rR410kh7JUVWbBtRQb+LMQhls5mx1lNZd6JqF04cTULNfTV
eLNM+X4cvOF8ZrjTjVq1V2o62pRtm5q6YMOW0GynmJW8I/ZxdJp9vT6WvYElNU/eSDK8Jt32VKiJ
qX82P9odvMnetWg6uqJgKgusKqwkNw6npEJ7LAFbn5EfzyfXS5LoJw0o3cI5iN/kkfruJYHQ6b32
nFuidY7NdSlbxbBd4kM02UxMLRk4PdKfwwzmA5xgwTXYBEVhX/Jm+x9/1HmwGpwKdT+GNXT9gU1Y
osVWEdQUq0BW3IfOSDjRpZwYCtWnNw0Y7oHzuo3Ul1K+DxS8NGQGKcsO5DtIWgzZY4XUQA32ZUF0
djpEUEpNZJ8kqR+5SNei1t5NV2Fk7iiPxwSQKjpCuYhtNhmvVgH8auHhcBL2msaZUEQmbw1CAYwm
mE1linvfRIyt67673i7cA190e5L7tNrbTFa3lnLcCBnHEQ1sY4DE/gg0kRKsbP3QOPR9hl6KlYqJ
pAd6geZcOjvb9Shh6eWFu6jqlPrZuep0WC1IaGjIlg/MKCi/JssGjkqqYMbRJ2zzq0knH69jag2M
CntFiKVFIgr154QUFg0xn7PIiyV2+QIKvsZq5KZuS0ajoc5FEx4Gq0oQ/ghnrOTYxmJnEm3X0A8S
mUKUrJXN1nOfJf7pymyIW+9ZwjkZ/34AtLAQ44dm1Jjp0/Mg2RtIIlyDLLxzveEub9FGBkVBOQW8
D1m8cFCTJuTZuDycIuSLbayPqiLK0DMJh1Ex0SiuCLrJNXyrAx89EEwkOP8O6PxabrS4uZU94ESV
8/V3Ie0YJfp7JKZvHCfBdhJ76USXFrpEXyQRs9G2ofRXfOKsR1DXdiStmBSDjhIPsugfWsr9gweM
Rozy2bTHSxSmZG4JqlVbZ30Mk6s5qWHNd8reliW61yQSe9emUe1S434dsdt1XQKqGOTWcNH1XrRz
IrRaSD6RzDc1uhuc8UYE5xa//ParjPdc7MUC0aItU3FrRqONDmlXNO0bguY+QKWgUbGwbtdx/p6m
4Q7qz0A9QtEUR9B67EYc7ZjywIkzGgMI/wWistEbAqVRLBsTJwn2vgM+LkwDbHVBJRBxWGZDSR3F
qKAJxC1bK6hN1a3QB3cfgiAiYWebUSBP7B+Oh7thnHTF+0TToq8yQE9L4BIV7WFWNmv2upxKCOc+
+RS3FDT0B+QqcjaGl7YYnjnpo/BQvY0YGDJIqMFUcOdoCfRGg3FD7iRHWJs+1Nrk8hQHAbvN1VYk
7uOSC2ReOsrTfz3F6yTIt5X53hqldTAAOqj23NCnZmuZw+LHNnpdV5CkrqXuaobtj9lon76ada1t
g6AVHzA7qvcqXy00nAFnix8jAPM1xT62c1ddqLfCfSfd3mpN/dJzsl+TXtjZknBZz92o9rwgRBu3
YYsmq4a4cEvE13ofv7Ut3SZv4Im2rHsqReM85tAdCbwGxLtA1HYgCZDUdAQX+znBi98lZUoyKqvB
BsY6PN61hTIlcWCMyKJEzwqoJn1byOGxYRLhA0d193V+GC2kVPCRwHNbzZ78As7njSZow7DrtLQl
YdlQneVdyw7qxQ8pQX7bciZc2laI/bzsu127zy5D/E1Ulhyf5GeRW7vQYqGc5PicERcQ98P9IJHM
MiBjGNQQqBq7FDNjTqUgEQ6EA7FVxIkRcYIofZcWyU09eD7OFOyAsgpql50i1OiSqRg5kuWm92qm
6LVAZp9H+Xsn7OE8cvqPrl2inQpR5VmZvhl0eCOWkV2Vjmz2rbjyyAo4q11JBmi6Hqeb2tzjAz0y
W5YQBhA200DCwQIaQjLn3cRaFm9V5VC8FWvzv79EQFPvPCi0m6Fvz8UAgqamTyZLduwoAyMZQgXK
Z8RCLKcH4nqNizgEWY0bIgNvyyJjGUTmtVntE8dOc3hs9ir2Ir+JmkMfpnxnkirIlaW7N2btekGs
4ySVcdbGaruIqdv0FkZVelyUAeU4LdvEMp+6xEQzMiu4OAg5B1yLUFcJMaHvmQAJW9CXxSQB0n8L
HDsdefpHWBlJVe8HInTBPk4QBmEyll219TqB2zDX3j2LpmTZ6ccqUTTvMpltGluk21klb0M023s9
nRf6fSbw3hDDtml3RECFYlPm7A/FwinS7JpLmvhBx7HbLzJX4QGNFpRkxH6UKRgumAL0dbsP3eMz
IWWL8QEOzw1CSAyc7Y2bNdwqKb1dbbTuyoINErMSzwwBHPq6JtF74TFpEChxBFfkifiYATo8iev6
+dpW8bk59c8Fz73WlJeyTrY5AW2kD3DEjtkZ/NAu8J1VO73HiJJV4Wer0aQXOXrCeWofk49yZolb
Rn6DMS8PFurI7QQDM+u6D9ArXZZc6lBUx5mGa1+yJSYj5tfOc45K8taIt5AB5rTIVyNKRrPqnhJ9
QYefpCrovO+jy+rshPgDluE7YldfFchhPei3Q1dSZKxlkk1noliQTbUzQociDuLIeDBari9wMoBP
/L0JRPlm/eOKwUdYUa0Vc8kTs3YoioVnJ827d8MbaEHSJqx7kDCpGu4LO9axa3HAgJL9piY0dxVF
QnkEmDKQblSiMDuR50eiwmhMSLQv87Uj36U127yXXX+dTRTkWpo0Glsi/Rj9TI7DSelFvSPB5TIP
R8DM4mi0rKs6mCV6Te3tMufPX11udjrjrNjpORzbqHL28WQ0pzRlGq8oIjDbAkiX1K3tVFtwv6yz
ymR2W4jTIDFRtHtj6RTpOcg+6KXeGcw2A72X28aApvlVktNafoimtXRuDBXAwzh0LtXtEAG9SzuH
umg9p2m5ezea/ZMA5ZpbNN7RGWPAaYlrGl1FBi9dMdFKjoAd56qvtm1a2HemNxLuuzCoiGPzRmez
QDNWxhf9YsGQRtymcvkytimn4Iyhx/r1ZpJtVytM3LSV/gQvyPQHo0SOW0pO/TML4Nd5BDAak4M1
NGVKls8k9rB+AU6fO4/MeBI9bdo3DOeLrdIGRshRI7fapO8jYP0gnTRUBFSBEG7ReE32NpPmpgOX
v8smu/XTqIWpXU6shzrE8UEH5NRZRzOHgWzQiWOi3lzj/aAdAakbCS2BTyQBhudWwp8JYXxy4iuP
aSH6oIYwe+523bcljeqtOyCoc2AunyPA1Mj+8wlHxwA9cgo00FqewyUKJmsfoxF9KvLoqhmor6QL
8kRlJg5B4qI3WapxYBmr64KGuVnldMkS3L5cuE1RldUpTpt8J0znau7c6SKJ7QpI3rTc0MBDvB5C
V5r65q0v+NrsEtDZYg4XFFwlvfx5CSJJmCxQpmpnMvd3hDMHUZ1Zh4imwcYu3tqwSS7bJsmoPOJ6
X+jC8DEkvBuYYk+zwd+0Y2CZ6fjQpwJQpCBDLQ7hzAFE4QqVdw3q/xOttMC1iTnvQu3C0ELARzpe
bieDR2ilxgVxjRbZ1PiYQiu3t+tEtTQX/bzsms+loZLVtYExRuaECKWrcxjkkIdqfH8V/QPWGnWf
WlNK7cqgShfVvJ2prGbpgoX3jtDXoUNL7TmuHU5WY3JdrieqtnvpXc08jy2iAgBQBet96Qq6HL2o
610yYoBh7ON7a1RNJrf2wgDT0pW9h5x1AamaSaZGvFRVI/ju2AQ1QIUQVCDxeR+OZpXXqTwWmJEB
QVe7omw4mqWHMtLHAP0silBNqXM57d32aTZM47kL85tBGeetLYkr6jMN8hR/gds5apbkUEBPDzSh
7qNGYy8dYrTkM/oshyPCj8MQIzvQ6kZHA3dtmkyJRZZ7X2+/qkTXoZvpReVtHzfPcUHyQOzQQS2K
B5En2JtYxS25PMwmK1KzHnqb4X0e05jmp/yw9ZT3rp2rqPd8XD6PGGC+F6V495L2I69o8cAAxA7e
PyLZ2GtVeyyZAwWuQX5BBx3QlOv+2wLJ00V82Zs1nRCPE58zjGz48b4eKOf1iWU30/ECgc5D7ugc
XDYS6INfA0LqNhrU0OkSeNT6fKo4weyNDn+CmRT3i4aGXGPMSN6DcahLh1wpxH+bYTZeHdBhm5br
ztdVcLQdnuapEYDhGTOu02YrSbFsY0wpOvphcj2WsnODUbCpqFeGGvTlEngpi7KcgtYx3jx3cc8N
UzFq7qaHLmMhIhXJA6BxEa4cIZ1SIM7qZlt1L1EUvSzWq7s2vlw5Puij5kMQfzdNWm4TERvKxB7P
AQTxS49Ir4jh8ijFqcu6sBHsns0c9TZ6SDeldEi44LtXDFHrlPJKp7HVO918VtQUs+YKhSclbtu2
T2mD41d4HRYu5rF2ylY0TXexCR4PFT7D1Jw12tUxpA9a/CmHhrw4uv1FDBnJpEmC3pxCoj8zCSvh
TqB66aOrqNKevRoVhDaLj8ZoxZk5iGcRZS/csQ99RARmym1UYMRCoA6RHBUjEnbav2av3y6Fcc0h
8/D1UZeWfZaB+sMcsX0WoX5pR+t0f22rVj2MsWllP9ckxjAsrCTnsSqbr7sKjib8yo2esppDJmek
i+4Cv27zaWqUOtUMk920CgIC+Ll8HuZLDD+mTx7N2ZQn+lHm1aUqyRLleJHsF4wJc1ol3NfNSxoa
RkCMW3ZOrNmtFokp0KJS7WeL8SXQhX4Dx+ne8sIMXYXUN13VqGAYqrsoltXpS9yh9BoyvGY8EiJN
o1jyiKY6wuDO6C/maj/bCx0bjfCTvD9nCJ5daJXC01eVz7hjH6By7TrGv/cIHW4iVDEkApTeE4wA
ZlIjSjLD2HUunZMKbQJdYGwGZIZNF7qAxGhbAECMuHmB7UA5OWd0hCHxBnBZPzWPI2wIVvcQh48k
5oE7EChQYq/MriLiyPr+allqJNVdefTmkufPswTn1qw7N7qRXqZlM9wO4Uva1jzQODc+I3S127B2
Nn1mZtddDFa0Wj45PWTHXjcN9N6ltnWTbUfM2N6JjPYSPOuKEHhtoNLtl1nWnMcWvFy6Qah43KD2
071vJDcup84Kr+imdbbUbgh4PWXMQAJXQ5n/D9KeVWf2k1zOdXBlIUUk4Nw2YeT8LO2hViwBxrrp
CxEOF70EHQvxa/6xjLS2uJXtfKdP9nWaO9XeLRiRaqi9GfjgmNeB7YGq2H5hv/7hff1FcrTK0iAK
WavKRwi5/v8/Ka6YBuRh12nFS77w9OWSMdWs4/vvmbg4KUfdqCLHjoZaUCs6ojlQ9y1pAYXvmCwD
K35FaPyMI+lufPWnW0WzA5NTBVwfu+E/vN2/CI94u+6q0UKyR2fuV+ER0bGybinzXqpRLkFpld/z
OPf7aT4THe6HMadHIebUjwS6Ay8hQmVemssyp4sSTrLcU9jeR/Y3EYNlQyWBvkYLfw+U//8bUOVx
w/5LyLsK73+XyV++Fsjkr/rXqPqryn39oT/AVMZvhiCajZrLYfCwytV/F7k77m+o1AFPCVdaYKi4
w/4QuQvrN6Tt5GUgb6ehIUzkwH+I3IXzm8NEEViV90Mbb/0nIneUi6sg9v88gZ5hCqBuhmfYplxF
1t4vd7pms+Egaptehahi9KiMmfoS7ksLVpD5XTPv+qplxxgQR+WwqQmxNQkQZIHR++G5ZgWBKlpc
mj19646pQj7iuLfGcs+cM0Mznvquo646b4QeaGUCcGexbK2JLQfZ9i0EBoQw9kr+oBmEsdm+y6Cw
Yhw2LpZ+jT5q18Fcbp53vaZuKSPOYjd+tLxy2Y5cuKBqokBqJIZU0wzGJaZogjcJu9e9FSlTMGsh
GS3Rr2qlPs3YMva54vXJAoc8PvtjrQHpXSP6irRaTtps+VKVgavANZrWqsRAJxzVubW3eKTb0TgW
bir9hYYhThYa+/bUXiH5pSEbTzOiObz4GTykGCHabswscr2KYt4tIGqOeqkRV0GWyuiiVtFLS53p
0NEv8iUaLw2iZs0kV/czKhuEwGh9PM38VkvbOsxCS29tZziCxgbO4uGNWsrV8x6b3VU86vDLUX0E
s4U9vgtn/Kkdu//UkS6xGCXnmxxQTSYuaV7BGpch9bLT3oZ17Dwl5IEY051qMGXbwhoPrZPyWdhE
cQyW5cFAl+zjC213zMWeEN36UAO0Hfa5ZQek530iRvlCzvLG7Nz4EtIHDG/iGZ342zqAq5dHb4zD
QKgWh6zN2JCGmnTq5jEpmPLmy1OOyft8SK2G5NHvRb6kN1qVxbR54xWAIfBOAJk1CnPbTc5wb5t6
ug2LZAoaxJEZWo2r2OoE3NH2aTD78dCrDLc+tvUAyYLNAC3OA4iHHtFqWXuqDb54Ui2PoZYWxyjK
iiNp3GdTyE/WHDkxSy9X5BD1x2jo4WniljaDRoGL0RHMP0BfrDeqpYc9EZ+k9doYiIkgIh6FawKV
BhjQMvrf3J1Jc9xImqb/yljfUYbVARz6EvseXBQipQuMEjOx74A7gF/fj7Osx6pyurqtr1MHWUlJ
SkEs7v6963kM621HHc3N7C9F165LHQNtFM9qKqM9A2kHbDj+MJN2uRIly9yUgaM8U2f4YQq45tgB
9AoJGMKAi8pgcDMAuobgpcEmGX92HwEVA0cgi3IN2vxmKdu6JEX16iJYRmfGgxw2tBOWraO2lcV+
7XTTRfnqRdrzvreK39aQF0dTOdRXFZ2xrRr0QiKTFGt1HH/G8Y1kKciHYKLjhWO0o0hc6vsOTk+U
n7SPpEgra00ohu6x70kfw0rSUP5THe1+F47lbRjJMYg8jwByKQ7ZbP0SVh3ewe6eI29IYWvNYzAN
e38eur1DbQGkRCF2VURDtdf7MzNe89PNdWxv+t4WKf0oBelCEbkSMAvNWzs7LYdMfqFLbOJaa++B
X1LiSFyjF3pyY/qJp7ElBIJBC6TvjUTegIL7Pg2OqYFyFVKVPJJ4MI8eHu/UogfZICglTXKeHI+U
WLNUzpqJEPGG7I9NV/O6D+z6gTE8nCWfrhnt4Qh05FCbt9QzuzNIx7pnXFVwALlTWlecZfdRlfXR
D+ynQnUJ/1aNCjPxtiyDAyCd3PqBj/k+7UOOEszWRpPvJ2vsN6KRh2U0NlaLjRH/R7TKR/zfgU2Q
uyDzirjyYHD7HRxm9mzRngEXZb2Hor7nJNKejKgnlcM/1CYEIAqTF8O+iLZe9lkdBbu0y81dMt7M
tBt0bPaPnOiwcxU+nMRD1DTV96kaAceq+mc/DS9EZf+Kgyp8ruV2oreHSHsD3X1QOQeM2+RSwEQG
IjffKPG1SEdIV22Qx3vD7jD+LlZ/IA+Pil6ezLz21r5+Ryh7Yo3r5Z9tmJaXnDLQtCbPJqvtmWqz
bRBNxko6yn4Nmx7NqkzuudlbW7qEmmPj2dxvgAHkasOuEKTIOQXGbA6B46ofDYBrn+wMMjHcR1s0
xyCR8e/c7xzOwyre+GFALip2qT1y2xancXb7WqEJ8sLkVHeP4pjKYlhLP6h+DBV6HRdc8Joq4SNk
4aajqSGaPnGxVy63yKuCPwNarFqCS3WciHcPA+/HEGbqGZQ/vk68Bx5B/ie/9V/o1HWS9lghd5hr
pGGLV3V7CAhy2et4I+LlHc33jynPP9H4ii2cbL22IsrXkOVCXmqaTrrMKss3yqcuJJB/IiPFky8z
YlEM2D1xDPwJMavrK1QORMbahOovFBts53taIleJXIrHiZf6XeDsIMEHVIBcelLYLplhP8gbeSd7
T+xyqipc5rreo8rZJQlHEE/NCqQDVJx8i1j9PlHKjiKVoIAKYa1nt5tFglrUYM1JkcPdSJz+IjXP
eNiKTdDN7cnCKY/GaMtmvuCeJ1Vg5o3QSqUjBB9KvubBYehzdMcDodKvQg5n3MzrJLUfdmg+ZJ9d
OEx9ytp/TJFxNqnfY2sGFvCIoYA7xVdsFieny09haD3ltnpEdJ06WhZqdsWlLYsTUkn+Vb89N8pB
OOs9FmBBTtWXUcav1AHfpO28TY2FG6bBMme40oMUObrESSDY2g0qesGy5GFbrvMNaOh7EkU7Y7Yf
PB3VSKCCVZtUiQeY4sbOWRtR/uZR2VA2zjOZC4eqLm5pOb+nrvXp/0QV91b7wYtQ1a2VnLjsbhMo
aW0qQP9KWvm2bzzShfPwuVOL2qSe94aM4dJ1kJl9ZTGs6r5chSTXfyPDmGSKMNyHvIQWI6DyeqbK
MF9VffyHY15Qh76PXsV+FYEVhkm4a0d5mCNvP88RbAbVaaPPV+c5exKQ9RpZepNDa+Vj9ppbybJW
Y/FijtA3sI0oE/2cZIHW0kV8A6oqclJoQP/0k/lpmqpTkU/vlqErUFKSq3LKsapTJkhD4W4aCCZW
Vg7SJw2gecMevVUktf9Jehvk1T+/sjZCM5AvlUUvCd3bJFUjyPOc7DQn4UyYlQNrR3pEUHHbvZQD
40LWUkf0PuKx5OIj21uToCb/+Hro2g6EtCIsqYBSpMu3IvzG/CYJVFjZxPyvcsHP6cXR0wKSYRQD
aSzKfU/sFDdhQf9cN70PtfsY5uWJPmNUQsSeP6IWXBKnvbvRLFxpoBtoEheFA42VuYX3bAk6HAzU
nfgrVZoG6X79gvqYCAofQQpWnUct8XGrAFgjcYCU02k713zwukksWJ/0Hum0FaMvii2heARFfy9V
eM0iPlJVdS7OTPju2oZUhkWjAPqpa60bvpaZ7fja27O5clKG16+nIG7luznj9vCW7yhkyaiLj2EZ
gF9V4OdiJMxE37JRwGXpfDd9WUYsf+jpKQ92QF8Gd20rhkIVkq9TTP633EWFaJ8sx3iks/6rY66n
a8evruBIKn53wAwrb3I/FYKxIi2b727coNjxWK5MN77RiU1UXINaz0jVRz0i3KkoeCR+VMqnJR0P
FmnjxwQyFybYO6l8OccAMk7ARG3nB0dHqnEO+HRrNLMGy1FC5IaihtSu1BOhCO8yzC6LAp5FywTn
YHHvoVS/OfHzlELgF5y02oSE1jgzH40nBIdGvnjmSEm0trMvia/w2zeaMm6xX94cZNa8h58+l2Tt
w5oo1kKtj/8w8aS4c2XuRTnR11HdpKCbxZTO0W8QlU2YfegFIqpLP3Cqq29jZj7VhXoCMf3klbDQ
DtSc+mMFs5EFWAv0yxpUIHdsUbQ6/5GF04fb83tf5Fjc3Y9hKFCEpVy73BkAAXvFVSr0x28Z8o3q
2aJGoFAfS16QduHy7xYDkQfNch4M2JSQoY+ONuudCI79hI0M6eanxwZkyeUBGvhBSIhd1jfWnp1T
FiSPJq8de/mKQpiPEQ1BQ7pBWXifoum7EyY+7rn1UMnyYSTE7DS/QhEd/PHdtxCXGHSTsJ55j5pY
kyR65LHx6UHprxhxd7Kdt4KzK5WfrCVjFN5V96R68dB3FlqQf1IVG3/pXx28njrt8nsYRiQTzB+F
tD5Mw3p8XdZOOmuH+NJCoK4NPO43vqocpdpwJujzPUBbq6/nwsZCgNMhqFjwKtJDJCt83prvVsCF
Vc2JIMMLEtHDVBevSyufeqe8OCzdYq5vLEZEAPWcPwb/l9uaH9Kb3+MMNZNtfoxjs9MRuzFpHAFB
tnlUnpB9PSg3uQ3D/C7s8qTAM5fprVHejewUoODxQNzbLpmJQXJeCiJ19FfoP9b3YuAthXPaVsp5
d/LqRq39zSqWd/ISCRVenstg+dCXtaGTadM22atdZZfUlQR9lsVV/6V2Pnc09rkPpx2ICTGu42I9
gk4esoKfaMkuHHMpVqxOE25jzOitVVxSRoGKbvsm5EsMyYVhZguT4hJm0UPCS9ehWIvYfMbsx3Tu
5eHZV4CQHOLrdYSuNjG6o/ezEx3aLvSr5nBA5XkiBwBc1lM7egJT+sZwq+HyiFtIo27gAkoS6Bih
fJUyKTJzB0IgT0jNz2xmS/B1glSxtcQtGeWpKs3nisgZIxOPGGACuaD3VorUPeHW2A2u/bB89VTG
5otJHRb6eA81chsfekifwLSfvDa8m/SaLsZP2fJqBEsOmTttVMEhEAvkuVuCU5/1h2ZiD3Zluo5a
916a86sxtifE+Sdhy4uCXiIRgHLvUXLUtel7n0lt6iYwAADn30lWszw05h7P4HNi6m7GeHY3AQGh
e+Lxn+O5pTARNj6paQmgch42ymrVdvKbjciEwKefko5bRjQnNvlzbyQHGMBVkjh/2oQgkO1Udeta
ZG9xbqDR4E0xh+I9TU9xwrcsA0ulX5lvlIFYK5l0q5EeBunDYS82vK3tb1TtWxtSNfBxEH89fxto
0OWd5NWhenmg6JN7AAuTeqc6sb+1NTplBG3br38q6BhFGqK/xmhy9pnj7KmOtm5oHfaujL1LPtCV
hi/P5+xMy+mFw91yaRdxsqr0MDktuUVJkiJ1IWvFFvGxVONh0aFXWRIjRbbYmzou+8JbHRiAM7Wq
d3awZBv0p2dVy+eko8wYSRj7o9UuaykZIignCrddU2LAqUN0jUPIUOoyOPXOH5Qv5OfJRyFm9B1a
hZ6h3mBtnAWrc9AwRUymLE9WMxyKl6UJnL1liBfRI9dSQ5fvmaTRFgQ3UNYnO+R5kYJoxEYgOidN
vEUQfHbn4KXpyZztQNcbt8s3aWuXv3vyfOGgMUqN6mqMKuM04LKF+d73nNq9Rjouhp6kPOQTkkD6
7jk/ok/h9TibDXyQbMajz3vOt/FQYUQ51zHSecdJ3G0+GISTuulCTnm1b1q7fV06kT+J0d2iet0w
PARPprm057KXDwOv5FZ6EWXZtGmvCaHEBmk7grYE/sSDLEIsaXkPvCYLSwNSpCXBD0X503Jsu2Jr
90RO+KQhoYt5YLGbDjlSBPo0dmVR2Xup0p2yhQ5GT7oT5WlML5N1iBp1x/7VngP3QiSYQ74mas6J
3B9jaIdjTMMOTX/jLsxCaLUCGbvr9XcEQNxaQqqYhQ/2FMNAcVJYOwwEUYqtwWgIUKJ/t940DrHH
8J8sPONAFllLGvuPKeSkay0oUUgcxrk1yCtN4QdKuAm2ipOU8mT7V7Ig9MoM5xgTc4W+PJrQWIlf
lmKhoIltXY/Vn2UbcTS0hkcZx/6GaBIX+R3HJv47B14h45uBbnKhdH5VdqZ2vdW0Qs826tyxRuUX
peQb9TxoXkVU21C/RPWIkcL4YcbmN3Saz4WBNdQguJ23qyTqsX4RAQ8bVQLiZJN+7BSGuS6E+GGq
UCv83T+KBUTfGonh8YlZF0y665BFfG3O9qnD87aSSsotNHsN7HWNzaVDQc2nNe0CFRa5nkTOO8bW
LYu7rFSBLqW7RGPj44jYxi7SoSmb7xL5XBmWj74l7DOEullH7nf0J+yyCXiKVXE29C3/VObt9yZK
Xr0KP6ZLTMfGzDMsbhHFh2nPiCgiYrvro4pD5N/TfA37mBtnzCw98gkz3bguDAt9NiFjN1omb4A0
/s5OpoZak+otrLAYZA4FlKqkfgghRS3byxL1f7i94FaqbkvBSL3FmM773yea4nJXzeQy5mYoHFSb
GRqzW6sOgi7K63DXxBJIYu6uG7dBSa3EBu8aJ94lQctBpiCaN8FUqxq19yTdJ1OTmNssxWQT8rIX
Xvts2caagm7crcSTA/USK2SoaRd6LzZ/AX5sRiNGvw0HvwwFOc7AyCUZPkifw5H8gl75K9a8ZylG
It6UfetLHVY/kuWs6tPgvDHzVxurQz0q4ZNXURl++3qOhhIDeN5N57KZ5DahdnPtICbxBA/1aHvO
hvTAOs8Lvm1ec9CvV3YyzCtzUsNv2/DrzQJoPy3uuI5CAlcDn863YGj2dCu95DF+Y/piOAQL3ho6
yhHL1Py/IeSFpkqNCRusNA78NRXgSAWjgLJN6xQjn9pJDVAuY81bW204H83Ewo3TBocNuQ0YEkDr
8QWEPKfooJewR4JkEXsJBpwYGQZ+w2Y9TKfVmHHvk1Rx3hPjyRpgrqUz3kst0RX5nXmyO5jAFlvA
YrtafmFrpyEnldnBW6Ds0bWMONT9w6KbVAe1HAkuYC4ZrQJnpXXw3ImltnVfzWr5rGIWmEWHJ8eT
LlzM5XM4ZN9qp4zWeTocyFzF4UK0JH3a2nqEspyfPDxR5f3DUt8MxUPbDBEwbF9/V3b59vVeJLVD
Goo6BlrbEyAAYHJAAGBnPHeVi6/Lx7jUD8vexoy4cipEl/1EG0iV/aKcUWxdQWw+uXFXv2MBw+jH
ApWUDEDDOQmTzyXg7/hahEzuCbJe68ruFx0KhjLuZ9rCj2fM//YxN+KShDO/3fpV99MOSED3UGvt
xHtYpcU2lsZbz9vmRMFbv3SfrV2Jrcpq4LXJ4n4388rHO4eawvvIU/lMiH3G0wmZmZccUcjn2hhR
K7dENMcR055SRANWZlzB8YS3qWs/ZtKN9obhvrNF/i5iD+dPkYnTTIASS4j5mrU9s5ynAfouL1dO
HRN9hNlzGamchfpuE+9KOuWEhGg2Vk68tsf82KPfXFkOVp1ElHfT+yQyG02A0bPLjki4s/Ewjx3V
6UZFlDjoSDm/USW+8hElrQigfQfq/TNLOeqFv4KuZG5CughWyH/1Ahmvs9DedgaNnULkA1VvJycU
DNmNSxFlmPFRY94IUXJL8Z1lK9HVr8bELfFFBmU67GyH+PW0iMjWvzhOgYpkbH9PM4v7QFlq7bPp
dc3wtuThoZqr32kG3z0URM3n04LmyEKz4etzL1UxWIed99DhAcvg7RjKSVW0e/iG3ikeTuajS+2M
NZIhTuQBKo15cC8FCoautAYMynyor4vuDRJEbjGMTdvSLhxlf0q0jy1GN4RI/MnXF3UNJrpkrn87
gyIU0gABjDXR5oS8M6ijYmZzkMgenTGfgnHeIBSajW2J8O4KLMKycolEx3URmHwe22/O7ZicyoYL
NcAoraS89zjwVyZL58ozipd4to+xip6+9uls4ieJOI5h0EgOQ5c96jCedllIEXyNy4qZabk6dlVt
/Yjc3URfD3pE3ZXVPeWtT2IqHz/G3ArtQes7pxIAyK/XcUFfiOGJMpMFsQOmNouwAhcRWzNmhxqQ
GsJyS3/yPmEH3QUzHZVRNgJgyb1TxuWxz9lhS50mR4IWahKslSuk+tW6qfFRmkjkiOyNB/J65c62
0NOGsnjyFiRSQj2Z7XIvJKu4YVAHYIn+JWmQWEW3r22ILZCQzgpcNV5yhdrWwxnmRIdyekr7tjn0
rcppM+67vYvQp3e7m8UKsSroduU4YOyDntyJfoi2/jhGhyWUfJtf3ZlYkiH66fZJ+lLyktn9S7Hs
KVSTEDINaGZS30jG6XaIPmh6iyAMwOUPY4NEKRYNYYbktv895uf/c+KfLKJ/Tfy/1uO/irgL+cb/
JP+DvwVmGNoWiVA6uofcmv8k/72/BYFDAJP2i/xdFvB/yX/3b7anE+5823Q96Dy+i9VrSP793wzP
1o1VhDY5/LHzv8y3+2eJCy9PQEINmwX/c20OrX8JX0pwLHo90tOfftvJZ6pO3Bdr5IzrJsnOColV
bc1IXHG8rrwFtJCYxkPlwZL2y/CiJh/3YOYbF9LRyiMt8i6NExj+yXD1n3oFdYmaN9l+/dZzk+AJ
UWu6a+tv3ThOl0b/Qh8FjUQWNssIJ9BRjNkVBd/LMNfGVXStCfzsRfsELyiZjPtizE+FW5tPDl+4
sTjmE/QdTu9m+uH5Fqk2fg6dsahaHLMSiSpgEIe6tI1erKqzsVDzdjqlCDb29B1n7xEE9dNobeNu
xZBdTaPr8rBLfFQLxa5Z+avgi65GGgoY4eyH30wfQe3cOUXRBTSHfxq1452NkhlnqRm27KXNqZMn
gMfP4pScf35b2K51resi3ztMNaevXxZr+vvL9a+TvPRt+kf9hhVAzJtuSFyi6ZiBpxVW/6BUIiin
yBS9ih85A8K2cUyUBm26q2vT4WPVZ99xhl1oz/Icy61KO/NYGxkZhhmQRdHssUj5OCiXOzxXePqH
dwKEco7r6v9UY/lUp9XQ//u/Wf+s7tKPGAloAZ+KpDH0L+5fPtsypn6QL3nHVeXQq9jptkoBkseT
3W+yTpG2H8zpHu2ZpdsO23NG4jDRJk22qWJ7oErXmOj+w9KXE/H3P3w43qO/XrjQRTJg+yinBOre
f75wFraXqKiyEuO6M7wKyq0vsOFHtJ5npNsgsWPfnBsXyLTpSHsVxMGXDuAWHk9wD4vEstH1X/77
D8V78V98KrroPI/kLGLZ/ppf5zKkDaY5Vh+W4/zkAqTxW4Vu/pmiDnYsm+LQJlbbQ8QLAFVRyvNY
zt+py/S2ad/JoxfOPxdyDEG2aLVAPrELOR69hihf3XLOfjjdJS18rDTM7Wc4A3j/JHIOVqILzca2
hQf+8IfZv2cdm6Ya+oczt8eCFHYmf4ospa1+tS1Tsm2Xd67ZzmWe7eBz775kPJKx6TzN0O/pwmzj
aWNtoupzkhZAQEhjg9JGPxFQglgrJjv6Lptd7Gk7RlXg0DedZHl18HwdevDhzCT2KQrxdJcuOJKJ
SS8O3GZjLdRbJ6ryrn2AQ4MS0nOBM6RVj9aI3N924XzryJF+Jd2aGJ92BtiN4dRLK9vbseOBZr7A
yBZdUh6rwKhem3Fpj01voh/qgR6dIAkB2bU6UxLxk3lZu+tb2jBE3B7CRAgEPGhJOZ9XoXiiPvmV
pCh/bfXJb7rd7duwiB9qFv2uCpw/jB7EopxOHSprmi+H59EHRrQbn6JkTkfCK+mP0hqkIT2Zcyy/
2ZFNhXTXEF6LXwtnvWtv2byRKTv9s+PJt7GnqD6bgh5VU+btpS11AylZKYk8024en8li8O5uHP8u
0VyRSLUQ0kWyQqOvddtw61EBcJSUZIxmqrtA4AOQFKxavTUPe4q9nbOKVHcyiqyAgIPcE37zMqVx
+zRYwSJJ6A2LnWNh2EjJDPHwQObC9s5JtRzsbnIONs9J0GfbNpL3zMijZ69pARHSsj3apUR26IPd
EuCRYpsmaHrtuFDleNGCS4YOkdi0MNqJxn0bBGWdnc7Z6GLST5J+rI4LvcWxW6gbAd1vKjXfdOLa
KRzj13Ca2zOuIrzD3czDFzUktVjk1n89ZMPUfYtIODjXac9oY33w/gavMx8y9LIXoxCIsMPdENTm
gwi/cjJgvi2V3FEA9FvsOJg0GBF3TkGudW1b56Jc7lVFGUFfdN/QoVwlGMsN5O4V8cVPaRnBnj39
Y/ZkdhQLarNEBeEjcG5+N6Z71EW4bpSXX9HSpPqgbaHcH7294xabZqqdU57teZ/S5xkt8ypvFrzv
BCPEnTuti3lpDgs68nsdcfzLm4lTeonGoodNYSGf8XMbSLHQwy9yl7Xzb7emJov6RfTpgWvu83D6
uSz5obC99jzbqtiaqW/szfqIhg0zAIrX/dJWwS5oxp7qpd67ZeeiWKJzV6fX1PaGnx1zMf7yDa4O
944VjgXGq14D4IFtOKDLVdknpm523NYvzm3g4FeNP31yR8/GWBPp1dCCJn2LFpqlsyCdm/IB1/mM
DineJSGYjC1jyBczvgl/8M8mtgode5NsbX9Wx6mOH507H6iDG0ioccoVIgIqCLJ+WhGTUZ2jxINt
UFeMonTv9lxMYn5SonOb6Aw+D3he0+syAHsXaXxpWQqOHMDH0xLVBE5FCBCXiYWG7LzkVUkkRXXm
/UlPk0MZn7h2cZScFyM9oy/5qSXZbt/0z6UO0BlJMaiQ0Ryxnuz93BsO//3+YIX/j1zTFvhwQP+w
TggCcf+ypTaeA07Q+e5HboorUmnvziYLJFtE9xEyel/F9CcZMop/uKN4GabXMTDCa+xY98TiLfPy
SG09On057UC9pXWHlsln1es4QmCKcOp9v5jtrjNs50zSD6+dFZfnWjxlCOjJ8Jt+oa5AIMmYFxbu
27j0zaaf+/zeR87bV1vkpDLzlKvpbQgAZtTUk52DKAE2Gds1AZJnNdjQrGMrX93pQ/R9D1iafiNJ
6lGBBzB7r5rsRphh8TwQrHfFXY4RP2utvevYBeLUWWGuJOWnqPMjbU/EUJg+jnszSC9Db+anPCHI
rWa5hwo51MrApiRx6jUOHDExQdVt8CdAyyW+fv3SOnWzwYvwm96sdV9m31uV6D4aTncbvdJ0VUu3
GFDSa9yC1k1Y0Cf9uyaYnzoVB+csLo1dQzIhgzI5Py6n5I3CB46oEE7NCNzDLMlsHoT6nlniaAcY
pMvGRGtpe6Tp5mI3Z5SvDx5WoSokyK1U6QbPEonLrq0VlevBI9uwaLGAtBCGp5aMfFLZrAvm4JCE
eXnO3bw7p/PIPjp3ZNh0XXc0OYpujKatd5YxHL0pQc1Gr08ZxOG9M9PD6GT1JdUZjQuHK6P7RRiP
+eKNQb/usd1GuZl/b6YHLVrkzlBYS+Hosaa1K2jCPWUsv0Bc/jCmZrol332t8MOj+DxHs7ch+pBW
V9yYkRGZrAzi0mAL2s00c5ByQwxbGZCjTlkWWBZx8UcH7yypDA39ISzwLkw4/tcabGZyCQeh0SfA
y7GXJU0qg9+fB/QxGyuxyPLKemTBWXCkctJd0e+Wb2SIJBHPE5kq2Cb2JfkhpyFDkbswAawHZRXb
rDKKVwJwaVOKUIyF/jGnNPCcxM5ny6O2zdvpsnQqoz3JT+8LDo7/KVPVM/96ykN0rYNMKTO0hENe
8V/eYiuta9TF/vhh1u17jUuFmIIWaHRqftiZCDhV0RI3CpkftC75PjV+SZbi1J0IFs0wurcwfyXv
8DhFr0tRxTde6+dcT/vVq6dn/xQQYM63mcYETMAB+iGiwwBcEGrcYMqTw1QsQONMW6vWSftbXf8h
SKXaByMpPplGIKrpSWpEwgeagCpR21KjFfRBkL6jgXTjlmo8wwbYiOPUWJca6wCOxDjyJDQG0ozV
U6lbKZXk8SlrQFVDsDPnaEsqjaIUGk/JNbJSaYxl0GiLq3GXGQDGAIgJNSKTamyGPWRPCENAcNHe
EJz/5jQk2ahy8QsNLX4RusidpcbMoumJQiNAy6ECDko0LuRTEIJ2IDh79pOtkaNUY0gSYTeM81Bt
ZWtdXUrItuxXdGJq9GkEhiqBowyNS+UaoZo1p2RIg1Al94id8KW3gOkGjWspeR81zoUdsl91QF8O
EFiosbBSo2IKeCzTOBkD9bqjow0NLRiaqdG0xhtvsTDplZ8IUyxy40BGA4tZGeyyCbSzqLrf/GBI
kmLfgPQFs+s0eqc4MyvgPJI/tqnG9/An4fPWX8RVwYOucUDm08cCMNhohHDQWKGrUUMX+HDQMKLG
E+HFqnWur0erP9mYifcpg9wQ7LcrR3pkisTWcfIQqBUT0GgNcGkCYPYAmY1GNLHLrmeNcYZu9ztr
gI7H2+ySWWf3gkIXc1ep2lnDfYOTApgmGjn1NYaKfIynQeOqbgRu2hVI3qbs1I7xsKavlsBI4Fih
cdmgBoLPBz5ekLWIrwiYi6HLJVHiqhXvgYZ3DXDeFrx3tN6/VCmLBoI9EOFBQ8NxPPxOKmQQefMH
2889aYi8y1wT5Blc2QX6nYEmM8J5NrMQ11J4W7o0r4FCeYVoZLeMiMbwPhdbWjJh1kv7tSWhDx6z
FxTBc9V9cO4YD43VNPbeCvuPeTFumY9N3R04XNcEW2OcBDNVcktzETbLekJATud3l0AL5dn0HFK+
V6EUWKcOhsJhtKyVmppjGg6CVWn87DpQe6u4uX7yjgq72LYfoUdBbimJRpHuQAlX0m0prMXHaB8j
TQX4mhQAGWhWSetHh9a3r0EAqp5gMGHH5J6k8ArFcM41zSA04cDYhFwIDsLTZASYv9jW2S+k9Wrn
asLC0dTFoDkMTWZ8PWxxUSFj0VRHCOcRavKjVcdUkyFf7+MEPxLBk7SaMIknqBNbfUthUhoYlUFT
K9TQcAsXJp5+MXCa2N0hDhKEiXXyTWbDM9HfBh5jlBLLHOggQsVibb8WTe+CES+HIZbFbqIIfKXj
TfFSM1za3oH0cwLD0mhalUQ7HJjIiNVaSM2s/gzmUmypQ+2o80rvI8EelCZiKOAsJMNpRMFI3l9N
TqfgbZMOOVSFa5RrATaxRPMICd7vI/isQhNbmaa4PI6tNNetmrmZ4LtgpFwME6SS3JeGGto4gSEQ
/clbeC0aTaIlsGmdptUWTbCNMG1xwytBn627cjUNN+VcfJgHciy6/sUyTBJcOF1HGGyhpSDyTBg9
R1N7mHCH346m+1pN/CnNAGoqcLTPUlODISEj5PiojeVKIhhqh33OmM+T1ZApncIeG7CMStONtiYe
bU1Bjmhha5IzISYHTVEC5t38muBvW0RPoepRMmJ4HIL4OUyVd6I06kCLUHZYSGvDZglIYjdEZo4v
Xcf6b5Nh6Au/gmhn2Uz8aA1L+5yUza6Ka8jVEuPaUCvNkKRqP+dWxI6SF+B1IbkQRpVsYvzAmrLF
jgt928Ljfu1Dk6Z2Z83xjhG7hcUNZGNBt6Af8Xo2rpCIQAhFhvVOttvad3i+YJAbmGShKeUFbjmH
Y267EaW00bxFrUXopV37nFmKW+e08a3UJHWk6WrEieyB1ibSRLYLoz1paruqj1JT3ZUmvXNNfyNw
PXiaEEeaAVUHR17BlZMtf7I1ef71XliLcNZl+ZbgfV+bvAh8zObRedEPKzbvtTGmN0a8yKc9t+2G
S2fZBf7e6i6WkFTtkHDivGkg9bWwEKE1rvny2mri/0vDgCEeJhZVQKTlATR3j2vO4BiGkQ6Qv0Ga
N2oCS8sKSvQFrhYaoI+A1kd6AGZG6zhqhARVQpyzupdaqNCjWOCjfRMoGBDc70fkClrYgJ2WPV0/
R7OWPVB3jt5ASyEqLYowtTyCOIh1EDLR1Vo6gSuOh0DfIZs8ig2JHI9SJFyWqv2zixvy2NAw0Gf5
q/BQgLlFCwU8ekc7J/Yrzr1fPl33q07wUFfoOjgsXyMt9AB4nel1YAGzP0apql3YLQNxqHLaF0vy
lQC5WQy8HaUJa+yCzTRfshItMPGbQ0wqGi7nHOGAPd6tmr++UQnauUrusNERdGjOA6dNfkw7I/Sm
wi/G1FcMVnuOyvmeRPYBUA67NlT1ifpmok2wLI1ytPe+gUzZzA+pwcAeFANyHPJUQp8Wl77cEma5
HGXFaSy5zAzNu9rispTx7krVVLvPwgHRRQbflFtBsSvd3vjpFj1dw/Njog9yjcP64YO7b1WEVmNi
6yZNsQXScd+nnMqSMeF++4km4ik04VRRDeuoiZiqWyzMo/9e1in3bDDTkYjTZkN7kr0mavM/uDuz
5saNLAv/IjiQSKyvJMF91UKp6gUhqaqw7zt+/Xygp6dtd4875nUcYUWpFokCgcy8957zHeXaeh0s
3i16K1oBubmcFJbruEfJW2UNejwdG4COFgqHBi8xMPn3+C8weKOUluyeHPFnbYpY0UHAb6CPxaZB
XWaYREc3snidZA9Ih6CSVZ/N57Gx4hRQjQpB2Uzq8lQDeKRyU2CXrxZFhaa8bwobakjyTVe9kMQI
OhUTg2Yl0qYtJIb3Emn5c6Akp6mX4xkxNRrzauiJcxufqCIkzpGUsBiV97PCa/1GQrmyLNreWlp1
qaxr1YjcWgy1Gxm6vVY4OrB76ETT08pij8BlVM+WPgnkYLC+VWUbbutMI+y6B6OSGYKD9tC+OzEa
sqjJrqVkOuhM2gz1KATusYFZuMNKNOmGAUIRmWdgevX741eAO+FWjsUp1K33TiGr2R8nJg1ojEzM
lxROyko16xkCRWmYktmwb1CssxKnfOu6uomAIzFy4MA1aEYsvGlsL5nWolA3jGapoatehjUWMhH0
eLDMvr43piEYY4rMLRPEUNhJoOn23g9bstX1gVLsnCzzIJI6ytrR852m2NWJy0vfFJxFpAzYq+qt
UYTl1h7OCTCQI4W620gt3Bn4C+3eWsVwtn80JB+r3QwFL05J1yrviie+YfDilExB7U5pa68yIJvk
zWFCzDX0ZCGnFnTRPCATVCet9CTI+cg/A454FQCkBq8svuHTdu5S2gs5+P2zryG/ycJ22KCvie9p
xGSnC7nLraqobj6DrWWOKmjVFAqkWsUKt/H4K4+Bi1leXx9EXL6TDUzmaJUxLPKAEMO3/PAKDs+y
cLQTYvhw0Sqm3Hl1l7lB0M+lQZksMWiLS2eeZJauurSwD0Rs6btibTZlfMRbtJTNQbN0/1naaM71
ZLhi+aEtQoqwTaxj0lVQB3Idvl5AnkOfREyQfP/aIGCccnvdAnn/qajGO5ruhn3E+9YUvFMe40Lw
MzpyWyXytlqUVOeoZFbuBE1P9Jq/Blt1IfuivUIY24ZdbQKgDitQZhTEDueVNzpOX3XdVj8TFXM7
wxx/UVYaWJTpByhX70VV8/ch88oXL3f0rdKyOo0BpxqNo+wW452Tbfyp6AmWC+A82SAUFErSRVTE
E3rJvj94cflDevF3ZBjilqZWuonme5OmjKHDVw2dDQ7buXlM8KuUqnLoMx8E9uNzFPR9g89sSJT0
6kH1mmbpqTVYUM+Kvj3bxDqrRlAd84afXh3TPYfx0A0dWvJA2pKdZZVY/+i3rL3JCUCwNqg5C8Vi
7vCc+BAqY8URcOe50cyy0M9dC/qtqqATYanntJmLFx834otphXtdAwIZlX64acOUjlLSTxtWqJy9
ruLs61nJqeadX4/Fk8Ih4cmQve+2YATdx6c2pNutWc6HcYxUh1adYPzM4gWFOYTL4h6amhWiLjeW
emc2v7rR5EHxjU8CzH8Wusi3im+M+4HFGbFb5O29Tj6ZDqN7rXCCi/QMglBZD4+epZ4cWvrbUYkO
mu2lW4wkvsqXHBt7mymaSqZ4eVD81vpBz+1MF2ZYhxOMQ09zwG3kEJnaIA7uU6R0jOem2G1C6d+1
YgROkk5IW0eEBIJ67jzNHx6fKhUFh5zAllrmuPYSj8OA1t4y0/FfbEWnxA0SZ6uSL8kDQ6cjN/se
q6+kBoli3gLQhsiiwMh7xqUbVCav1aDtu9pnE4kyc59nE/KWWcxqlYhVS5muFEsCw+FtvDw+PP7A
6bGFmzpAtTA3UAOqyrGx5DHqsO8WtKDaCncu1jZxzSZdvcK+AueTR4d//tZUAD5NTPjNfqayLoRV
u23ZAq6A272stXmAUtiwddqxdMPfPAVG8CsQVbaxxUi1oNghWLsyY8IStm+VHqukahI6sjETIOgm
UoyK/ghLZfilYbFczYD7U4mMd+OUJu3SqUwPhD5Vy5CCe5XXprwAP4yOUot3Rt/JSyi6U1z1zq7O
E3nyJAKy2nD2RtJo0E588js9MuvKfDR3mZac7QFdX+Z1xTlVk+Is0RUvlAFTbUp3kKcTHwSTDxoW
OguhkLfSF1d/CneV1k3rQcFIpAxmcOg8ggGiVteuaW3rG7v0cb3NX1UatsBqDo/s8SkVQbTu/bkj
XzPWcgSyuxzYvIv9vnM5PdVs0/xMY41tKanzlLhPMyYGtnr2+9zZTLVOu2NS5M3SzWPakHj6+Ozx
wfZXIlKK2+OTSkUyHk6mv9bqQOOaNRnfmPTxqvjQoqo9y06058evGMsrrmXSc4wTAc8ExZ2KcJXz
T5BdMsEmlmnA6fpPBdDuy2NcUIf1W2aHBUkoeXPxVIBbPUlPk0Ab3BKd7GrjQCMu1ts9vecTRxPh
tv1RxB7yncTbtX5bHsxCQVPWt/2SWvWmQrJ8Afi34IuYUMmZWfjhOVIYxHNkG4N3hDiNt8iMOYo5
p4KEWVzjtB+TbR6o6V3HnI6S0rt1cQvK30z3eexVP40guuWOIB+4K8xVInn8qaKzgznVtPx9MW2S
rr6NIcizVB04iCCc/ciGV9E2zrfQe61hMEVsQ3R2VYNtPrDU7pjKYaXAftg/PvMarzsiSqm2RTSy
QTRCO6Q9dIBWBPXFmxBajjBLl2XVo/m2pvTZSiMfue/4GjTVu59PcqMyZtwQgKRcQk/shyjcFZHl
b9KJSL8xVIDnjUPv+r0ebTKITDvfqKE5MV+xYN61stGfuyGlecQz8NZGzH40nSnkRDL5lT4AJXHo
OxsIuBCI7Zav1sbHGo/9wu4ca+/I0oYeaNX7uHbuaWXVq1Cls4/i2Vnhd4driIycCiqXx9Y6GKAJ
lrVvWIy8Pz1sjPvJV47wJayVb0Unw1e8G1Hh5/ol2ENqqG9eKBBeGPSniwZ7gI9iBukm0svbJFXz
K0zyLUp8b88xLOOOMune+GO4SmYzQEwiOpnYfAgT7XsZezFCmhDvFJDGk1C9YKc4U3rKoZAzDonD
LczMu6ll+rEj3+ToW4myz+wSSS1jMzx4/MHvv2S2v3IKlgaL8SRylppLphVbCsL89PgQAq2kW4Ve
+sHX0DIiaZzEPDFBDvzhKLAvbYoGTSJANXltLYGh11B2GvhQhHGBOGkltvsuM7OD1mpPueMM14ww
7dMgq2ptp8krzU11n02OCuiCD49PvbGbrWntzpIwCJRs6BkE9/aNYGHrFqN6XgYOrrTHp48/sP3p
tWW2DdZWJ42jrdwJQvHcxr0PwcQMHf/LE/DUALYj8Q8mvOtRdc5Z6zE/Enj/VelbqDFzeWuc4Yld
HeJrXNO+rXyi4gh/iJ8fc+KRB2WFKd5F1RPtAJJ3hwCYB1OniQNdVLll2r30TbkNwoIeUWIGt4Sm
mFiNgwMTS6XDZ0KO37PdFQcQYt3J9gtxeXwY8X7Y5HYQYKFuWNbEzrQRRkxIQmFo9B3Yz5G4Aryj
TmWbN+YXLDGUT67wJPFgXd1uGATRsWUstgeLRUKEh3+vHu3uQg/FxTKiHpuxfZZdFWxsHZDAqAp7
AVgF+p9ZR89Gol4z2OPfgm5CHRRZ2hbYZnsPm5+TExN42/6AjzCicifZm1rupepibaM343hm+2QY
gejLYHc4jLF5URrz3Gr+R46p+kkNh3cnqZl+6cql0HVjPabBm9FyVKjooa5bqEerzKkL5Imyu1QM
hQxTv6IrQrjSof9OmsR4TmPvoFWByjfBj4WbKN/ZvrFWu9E+jEZ411LjPk6sPMOUu+zee80hNtWL
cZNmAKJmjUF60FsngBLSHc1AV65GbV+czMCJTD/QrWjdLbJJNQ4gDNG8chIiXiT3rgayzl0v9jAW
aYigeegC9RlyD6MwZkk6lRg1h/eN/IPqWSMyQBvlJhBYezurR5xRSFhaVP5Mofw5kEHDFCRjWgS+
t5Fq3B/sfhIHY4hx0pZh+eyTI4/pcyjVTZ/DJHZi6oUyMl/iBt0NY1TwCKnjlqWq7Noy+pxRNyfS
vk+mwEQdGCksBs0rV5Bqmeh50VfUTICwiqk9irLBataXtatwkiKhCiFQqKgke8RrR8URP4BUkTid
4Zup/inT09cqoZli4P++QrPjomom7SK/N66SGwfNc3OaNOwQJliUZdZenGig6+NZxxZ7xUKXxkjB
xwc6yfaGkn5b+NpJR7r83urebDAsKaaSEWhyOC2rKsWHUzFzeGhvqG48iCh2e7Rb3rIhjn7hNG4I
ohTmocsj81CQYaWIVu56+DU8NuEpJuAW+73f/weKlvYvs3XbtBipMlq3hAqV6S8opKhJo8juevGj
Ij+MgvY1dZry1UrkzasmayMVm0wtGTFGUguceI7e7Lw4PpSeNmeL9h4iRU1ZJUrzSb69si0rWoCC
bZYeHSluZtP/BzWABQfqTxK2OTiZU5lJTYWU1P4ru6mzSrpBU+199j7aYL8rykPZs5laRqEue7AI
tl9FlLOdup3o5RNg6GwsPXfeFdre9KmQ6uucnYfp4cJY1zRSPILacj2qXvx+sKHl0vc1DPT2Sl3C
OhTdhgkUje9GopYLxPOQ9O166kaed9ZP1ywGGpkWaFTE1CTMxVFE70WpcZ5CHyvw6OeWlrqA65Fj
N3V9bEs8Qplx96IweWYQ8ioys0A5RNdnDDY0QtZp2eQ7vxUVvQxjuOr6lfVnypzUjcbyw8ZisG2d
8iozRKAMG3Wo8ZZ1CzT/TJTIN4tIjIXapuW2Rwh55ZBNRHIOVULC3bB0Z9ExUr6MAaKcPuaI+pBr
/P9WPtvA5f535fPLBydDPB//Sj2b/90/hM/6b45NaKhuWaD96BX/j/DZkr9Zhipprhma+F0S/Q/h
s7R/swRqALqCKJ+FKlC6/kP4LJ3fZlCg4MBv047g7/1fqGem9mftM3FbPDkc9nkZDt1spvF/1n5a
egMxV5WEmCP+Y6rAdgSi54mxCRO6hLbTznY8VBUBasTujVm85U33uvhpAs1epq2sFoOhFORLAKE3
nOZXE3cob5JdNBtrOecAc87TC17ql6KYF/peu0sawUQofA2oI1UNHLeaExFJeCei/Dx6mf+H0HpX
GhIWIiXHLazxDQzSAsj31uwxwJ8sy2VX1PRxZ+JEAjchBxY1OQ79Oua0GuqrEWktSOJnM7B/1UaZ
8KTUKB5DPmjwInRJadXUQ7Ao4fwOyWjvppqMuWi6CTM9iXq60f2k5VVwbOYMHqzs0flAqbUrPbUh
yENJTybrW0ZQESixyliEsv18/O0iE1TDwNmIQLCeacQsA/poiH49lGYtX66A3QUzgyFtamD12qR4
upal1t/7CZyD48l7JcSa9tNHWQUFPxL/2qliOj/eM+JpJhxT98kEZpeF+gsIRdE4OSqVZh3k2Bwh
7JtN9DEWBuk6efPpCQzEXSFWPn53otvqZW4w60knMlvy7rlIh88cPD+YmlNkZC+kRtLXZGik7Shg
wHuVw6fUzA/HA/UY8nJq+44I5yXyhpvWiXukmGRGBS9+Xn+WMyYlDeN1YCRvjRIYdCz5F1kV/Kr9
N0dMt8Ge7vOrR8j+EjXBkviaJ8uAx63IBr8hh1GEe0iw1J7ZGu0tL6MBidhl5/TyXnThCZgSpPr8
Vup0i5FQT+sZBwLSgPvEq18t7xY56t1sxA131OdgzQyN7DgN7atTZ/sp5K2pGlsuDL0CkMJJycDX
s+D5lIskuuQq5z4qY8YX8PbUDElF9TI4+Eab8Zq2XFE5D+i1rr/lPp/5SJ/WEa73RTvulTF7Twdw
ClVEe1Uf14TKnLQxP4XMJbGv9p/dAKjKnxbEguLqvJt9chKxEazm96BI15GXv4uvpvMlHnXeAl+E
+HD5NgWv2keZCSlsnU7TPUy6z8ffkAMMCxvx8mK8lSloJ1shkW++eb3QC1YlD/einrNXeXmPewmD
E8ab+Y5wlJrbokavRXLnAs3lp8ZMJYU5Y/a7Mu1vRkl2YiQuAyMjZ+xfEMGHKz2HiDxTcmE3gTQz
EA20N6rpnUDTtOo6BRlBYD9JALDM7tvPcTRfIx2/E0CjpY5KYuGZ3XcPm//8kDhKdqqqdqeU4v5Y
HmwyVxf6wM9Ov+h9shvyMOn8V6EFsitpb1WD3hYe30HLQgB6YfUW+KwqDzyPb9Bgq177UdxK2Paw
uwdEFaGxNYlnWbQo3ZQSb16kQz0MnxI//aE1zbf5RYqO3+dYwaUcms/HzzmZ0406mzqsvvjyW9Dg
POdhmK8N12ujUmJqUxbiL+PHSPPoAy/y2Y7Um12gEQI/aNX6Pe/jkzTxGjUwAxGXFZxz688498Fb
bRS9+IQTdh9M6apGuIn9XLhmZZxV85N3CbEd10q2N4ckqGi+gewwPDKde3eACQof4ze8/0JFyiqf
1D7Ir7WeAOWIQzLf2nYt5sULwFS+qCzUGdzC0jF/Oins9Wy8Icr+hI/EE9SqmwqpRCHyfl/JKjjE
5tS4ZATWFOTIKXXOz5vcgdZtdIdJHzktoSHrGr3dABkgB01v3jOleIJJAp8iYi1uauzrVZ/aqyoh
7iuZ4Td+7v3KSn2iH9IvmYo7qK9QYvedA0aMxmANKgIloXUua8bwVUvEYcgU5OrpP7PQ2kb6lPEy
SXpoDJBZjBUUE3BZHgGcFRKNAVq9mDMPB75CIfVEeuO6Nh0Qbjj4yHbJeIISYxeVw3cZdwnnLHXa
Ks0rTWlrU4zxrRVsHSwHJGToZAx4iM572V2JWrc3eoRkvk4TOOkDgi8S4qk2G74nKS16Qh5EoTf3
hLbJXjbWr8HuxCak4ZdAUqjTnjfaClhtc/qRON3WaWZkC50UGs8uyiUR7gZtRzvdmeF3Cp5so1E7
LCyHbq1JNBrxBeUip4+z6yPvVyharnFq7DH+DGs/FNZySNuGvFXtXkuT3RVHBqAK4hXD3qFtLyLi
QvHC+MBJiM8BjTlVa/JsnvtMUQ5ooVZWNgU7cB3zGw13j84fFkbBREevrqKfrX1tjWSQiesI1HPA
l6nmen+pdx+tnIxVwyxgmXLXZDm3W9py67Q0tpgaXSD+sIRncqmBt1zpYo4hzJEfmAYSxpEnRBR0
mqzqI5rYBcfW6NZ1GNABlb6/rKc0W6NWKpFixd6a+Lutybq+CKQ9nH6leHCWoed9KYM9Pte9dxm3
nSzMD5lLpttoOCMroLSKUdJ1Vr1R+pZwBhNJCDJEgGRq52y0ySbzqCNUQYkMlzRXZzU4wAAy7z7S
6yFXAThdkPXAJORwQC+f4pIXrOkUDqnBgb7QFXdQYWZ04ejyugeFil0Y+u7BhiUzTq4CYbPXtsPZ
nAqm1+PNtCE+GQFQtDIUK8t34OvH43D2iAXah6Su8tCqSyMiZgY46XNkolSlRnfLmHae6pjw+ppz
aLfCNeBMuciv16q0xDEzOZGoTb9svXHa2Xbk4UQfJuBA4t0hKYkWxuivbNk/C6uTaxLFyfRUxd1W
B1dpSSew4tBn1jSc7bAfzjxyw5JH5D0DF4d5w5p25HM85eNxylTrWJmCJCpHPQaDUmyJ7CHuvB/g
603TPJxTzqPiIJ4YbROIf5eu2KW5Zsxk0bLbruzS6UpAmnBFTEfQAoeodEO06WnSL03NVFzKHK56
z95cddpb1TeoKiwDoaG2AhyTLpiXMznnJDWfq+x913J6giNWp+a0GeFRgdcfxO947v+/9YugcJgZ
4n9Xv9TpR/bn6uUf/+of1Yv8TaqWhifK0KiIZzLzf9s2Le03nHbQkA3qEOyX/yQ2q7/p6PGpJrBz
YurS/khs1vhy5vyP0PoaeC21/0vt8i+Vi6BccUxpm3gDDF0AlP6j3Y9xdhkMDm23yXqaeNr64CvU
Ea3gDonIONQQcE3Nf7LK/bkxQrnEN0WurOvslvznzHLmP3gMZZQVZsyk5IN27Yqp9mcQKPaCuVcn
8b3HKitrsq/L+iLN6Ncf3p1/4yHU5h/on/7Gx/emGLRsw3I0lf94d//4ve1WMjkzBmyenrIMwB1O
LNsIURAb0CdMxqtSyKeun55QzRyjxN7HTbkyqnw31vU74Dheb3srbXKd0k/Bnogak1KEJq/BdEX1
f39i/lc7ppxfzl9frkYJq86Fr7At688vNwDLNFl1EX8UcTurGYBpZYu8tDBdaLewxsCAivan0dTf
mfOiPcjMV9CBbwkKUtWCQcqRIGHIRLDByiLKLFd9eLYvluYj28DAn4+rpO9Zj7+arNy0Zep2Cqio
Aq4c0xrSl6cgdedf42AEx01OAnlZjVWu//5dkf/mjtB13cZARSlNmfCXd0W0nTqqBTQ4r3NAX7Yb
kQKIaObDUL6SnK9NZWAErEBFyn5mfoCVPl4Xb3r5PciUo2qQzu2/qkN4nl+nHp8sCKgipH5V0A9l
HME7j6Wvv55QXy75eaAZ6Le//xmMP4vwf7+zdEOgspGqhKrzFwNomk+xzx0cUzT6uwA3U1exY6eu
6rfXOnIYTsDSaZ2DN6J7R0fuL9C6yXXp1W/AfdSN01c4GmcMWqnr6DoTdLFlonPM9Q3qwXGVcQ6S
To+PKAGdmzI5D/bIxN1m7mY5GYrCzLgOI5GFnUb0R93G3+LW25lJiZCKWKlAuwldOfZR8LgP5re2
RZqucSihU7HWe95qLz7HXQg6B+91ruztFB6b7+xKyhi/+1mDPfv7q/Zojfz1Bv/jVZt7kn9YC8yK
00/TcNUiHiBZDWivmJ3iaRsSOO17QEBM62lmZwG93vCcsCI5XA8EqqupyJe9Kpbz77Ut0S/OfSQu
cO2P+E00EwlpVVxKjy/HhdPVapN75zjqHo9RI9KtSt5TUHtLIdpNGJJxpBsuY+YDedWEvQ1rjgfU
Gt0yIkXEsDl6SuuQ8ehRcf6HqzA/xX93Ef6yCvddDCVY4SKETvFm+R3FpbIM8TsRu70K2vo/OUb+
zaqvWwakOLAAhjCMvzxuWeNpRcWI5gNvLIVOudCgfPb9F5CyJQe2IwRk0lqt/cDTFGumS5rxIo5T
V0DnD33/sdhF2C7M8Nvf3w5ohede2Z+uBYgwljvyMnRaabzGP98Q9PmUsZR6+qH0KB5kVD/JYTjk
6d4a8EcW1a3rW0TuA8h2z3Dg6DGzz/xqH07le1jIswoTPU6/8IAuO0MjUhQBUJTj4xyTlrQ+k+K6
LKxkAxjo21R0t4RZYzvyePhq5VYqQYwwE8C7GE+NA0PcyghyJBiSkR464qpWAYzb9KJH5y2JfNoE
Pj0vgXYk0SzzSmHPvdjUt3JAzoemGa4KUUrkCX0XSYP+R1FxuHbXvBTfgxwHJJo4L1NpzMw0bAHd
kqAog7NwbTezmC8z3GTq7ppX478j8iBM0l9OC1Q6dRCSpOnPKDSopafveVmm+Kr0X8IPPjsfTWSY
bUlWDSefxrb5RiddUNlQnz6+KKmI4OYYci81T12P1nB5/Jwmt4NSB5BRKsoiACGcRNOj7mvf/TIC
qGtGe4MsAwKOFgnSR+SiBUDdEZU1ag0k5Eggoy6IT54d30Kl9l1K1h9agWqvRgxhdd2IvlUs45Fk
QvLRPGaJ8XPdNW8MyeCPpc0h1xnl0CBkhE7RZuMulEIN3N5ODdcSAaTKmMW7iVYGudsrtHFcKudd
V3hDE4sKqfLbVaGWdBZlhVqXYKHMKL9VGT9OY8abWmJHyw372ZqGUyKq1y6sj3VTICPbRpXEo10y
JidbqVnkdQsnix9raqA6sULXWy8qrknXVTsPrMPCx86FYc0nSlSWu7JLgatWP7Kwv3s2stVCMFaO
m7tae196UbFsVaFxaHoVVTYBzEHepiuEvt8Up4Vs2Boehy5qhyiq40OnnPx60U5ydHGKDEti3w9t
X2AsQVVaTOm9zNWfYv6TUjshU+9wQagNkN/+mQRucgG4tHrTZWurQSypiYuG+26JDmiAaFfsRtv/
Him2vcb9tTRbEbMnemhdMuTNNMLUhQdwlb5HsbRCAl58n+JGTtm6JH8MrHC9bMOWh6L0+yUSa2iF
i0HKX3nhoUE1UxqKwlsNKzlSpMtM+zF5PB5RwKsN6ukXwKZ8GPePJ0XNmPsTW+9zfUm6DszXwhOb
YMB6kxTVM3yOtTkokMEy+B1+OFAW5gdUAN9p/eGBqfKr3xNc7ISEFujbPMmuZoOuMu0PVt49FZ3i
xsReooHZt6axqkbPbSoyB43sauG5z+v4KscCmBmNBjqsXJ/rgCSx3PS8QRzMr2UYXT1u2pDWm48p
gs28I8KTnsVX7JsbwTV3Ru0wEjOQTMWPMmgWo41Loi/eoZ2vmVC+lPg8RgL1UCH37XLov0ziC9WM
kWRoYn8AARmi6c3dnhPwmFDUWmVdsSWNl3kjbFPLtTC1+B5XPRC8oba1xVW91NAYd3HJYJkMAnbO
eTPv0q+JJmqOw0mtX+wQ5pIdDlc1qTadGZ47J9laARx2R92RggdghTaj3mxajXLaxofc+Dsm03sl
8zdg5tx6VHkCWTg71N50HPR1FjCUt04jb76RIl2NRvi0/arRky0UWaLWO9dg0gYZd0UmiYsmn8Cu
Raw1LucOVgz2soHjGf2XoPBPmqZs542F6hYrFGY0mqqi2sw/Mkbk7zJXtn1uux2+wqhMobB9U5UU
4193NXrIRA7vWs2BCKkV/FeSD1kXOPWCmoE95eEJh2Q+b10F5q5gB7Vpi0iWhA7U9GG3njtcFhHy
PbfnzaiBDZbTYj6hzSdkczYm0nmZ7JOF2MWzwmendw4a1YlmXBOtdSWJUTlhjw26rCSaAPYptAaV
o4+0uG6BXhEbkX91HJYhSLv4EnYxOgjLHnExbolje+3ndo6P+S5J3VLhjhtPOMZWPRtYoP3ksVva
rfYa4RKb0LTHzs6ZZhCfukcRvzYgBVQ10w46Mkqf0rgzlrGIsTn5dDF+9IO5mw+ebWi4yGluKHmf
CT455vlxqOK5l0lAMQmmSMzr/jo7cNp5YgKQlwbmRcUyRgD1Mki57cZ4W/PFFdP/CDrsDUbHWZaz
rSudb12kbaVeKYyp+6XE/FpWP+2mfe+iFEhre6UFtZvP4LLjFKYPaxUjUKl+cf7fJ8ZL16XYQFv6
NGhawrXUrD2irhVfey0aPHlbYx+p+mrKw62Gep8Z8jauza2OHkBrlYMvS15+BBsIdm1G6gatOtqC
5oKO/cVsnTVPWp369FjtHZAae1mY3HXtV4O7H3HDKpPatin7A0pbgMCQMAtqCoidg+4cgDDgidUJ
5LP3PdMGiT4e4PAmsMevOB6wMNCBa7Cu0edZwuzcxXxt8oIWhMvCyIF/Ohw8kz6Mbi8jbOHDyKnW
Fkcz7LcVr0m3g5PXKrtOcZClM0H22BK4iboK5xfeQdWaF0Xpzr+f4EFC4XgL4vw4dcP7fAn1W4sK
U62ts9DZ3ssbwUQuGaGXYMQ7g5SOTNzwzKF77bc41Ub4cxwpR4MT7WC5w2BhaG1dgKoLXBmwxPFN
RGdlUnaIJG45bG5xb/R8kwffva68GDkAgAinF+9CSIazwpbtEVXPkfV5qMdbW7AcFzwKGGtGQIm6
5a9apo7o4HZ+YbldyG3NngnKHZMTqxTPs25RlmlfM44udujqQ5qbcQOvXsPDB6zHLN/g6Rxw5t5q
w3JLs9xYVHFF9yW7GgiJB5mTZ7+vTWodx//MQzamKPtF0OheDOkWS9hWj4Ml7dUFDIJLnyTbJnUW
rUGEHY5Vk9/jizltv7ZjFrERt4Ni3PzJ2qMXBwSr3zKHWGWz+J4Pp4qZLgkbWzy8z433BTxkO58u
63Hi9Ecjnb9pWQPbA+nBNfe59xabaCXHVZHXx6prTj10kpQ8JxwQbJ1I7ixXqETm9QNOpRdyc8+l
aj++BruIizLpEhOywb/CHwxccYh2KsAdaNEcWjl0k5mhZXzOGt5g1VbGlSQdKdCqDe325ePgC5pg
vvMSuMSdrixtlvrHEtVVm8jwYCIM1Py0BDplkaZ012H1UQXW1ct8fwp8wvPfKEa+IjW4AxLGkZk7
mRA6FP1Gl8KtDOJwgh6xVLmZ95+0AT1oZmxyoBU175gl7XfgKwjjdtA4XD2AuoEw2K+Mm5rxJvPN
CYjfa7HxrKyl6eznddeJLDetICCAUkd6uJpfNs6Lla5SibJLGDQB8K0WCT8t8gocYuHj2dMwcpNL
wzNfb+Znkd7aHjHph8+hwJs4TYTRzhfOLqGYo426JzXrJ/sH1Bhv1zs2omtm5NMC7zSGYEJdeFr6
6kuhBmtAC827gulQcgfDKsJso3GHIKJxiYx25weLemRpTKfAUdfi1kzcacyVvIxrI73jkPLyeWmS
TW++TiPzwXnTm+8Blqistw9FkeDlY4kYq0tge7Q2JhALw0rIgIcNTvLgr8hW2jl4lO1oF3fEH8cK
8ih+22E9aEa3B5Nsq6Zbk3jAosXAciesO6VsqNB34MgTsRDUKT4R6CyZynANk6kOV9oflH2LIw2b
wHyLGZpJ4UzvzXAWdvMSshjP+2I/lBj54+18IhHhU53jk65ZHy1XTdElxzEP2vd5AZTGr/KssFVW
xFDNS1mH1pRLOd8V1UDbmsdGK/O3vOZN0ld+iWxXrzZaijS+otlj/Wq+RN4cjOYw/2gdvhPoTMyk
7WfwQUsY3ztL+0L2u1Lxc9eFc5jvxVHwyg3n0KfBrpixm369afrwHMTOfl4Bat6T+WE1sneU2fQ8
yCLlJ5q/q1M5h/m6CnzTvQYql82aU41TBWdAqls267nsrYb0kqaZO795jVQWVUKc/XwDK7TlTrDD
l2Oqv4sE7CRLdvZf3J3JcuPIlm1/5VnNUQY4+sGbsAM7SZREhRScwKSQhM7RO9qvrwVdq2c3s8zu
tTetSWZGZARFgoD78XP2Xtvi6vMIESWHc84/jbQSFuJdghnQI1HF4LJnf8hjf01Q7U5L78p3UAt7
B0z4O2IrB0SzfUCiLjY7di+TJYXbzdC43BQTBpeczKV9Y/Bm+GTLwhLDofAndmB6mMu1Xq7IzxXi
VvL8ZO9W2lKm7KTnEPHCFYIU3uKzX57s5SnWWY2W/styOzcMvrK0CWrd3RaM6kDekLiyH6lrl7vR
cVBKmcVDLMVjxTrXoDdunYuN0azqW8wdEZYavAM6pY6bc6NDgujm6Mkxuk3vlyxpfrbXuSSW5R9S
6w/qfDSulKrDAC6cFlTk8J5Utq/jI23hTdg0wfJ0GD0f1dbQfoAm6i5N1Ly2xYRBlgdkCqFb+Wcz
lPt6ZL0ihWlpYGW+u4X5w+Eq+vn0XgeHpfuaeaV+sLfLRV3+1/Lv5ZGsWdJoQgbLIzsWzTZ9EGUd
EF5/jIji4SzGwbLjSdnj7rhffosUm43LjtVpHBShKfFsLXXOyFYhWZSBT3GkxenixmtR2vtqCiXS
5q/Oqx9nK/pWgKJX7cBXppqZzCop7jI5Q6y+ysZ9Ij1p1WOhAXsA164s+UeoJd+Fb0Pm9wVBorSr
DfFiFt51XCa/MkVtEdvXtPbl2o7aW4xzsyd4dBU1ubNJBwK6SRouZjT8gFPl3gKKti7SSa6Qsa7G
qgqiLj8wF+s2c00gRwi3Cm/n6F39iFqx6YgD9eLvSJybsdlxXR7aaOFiT2sE3wpccniohikQ9Oxl
6Hlg/4Mojn41y4dz4Qito6zaRIP1hhPwIo0/da8//nwkhiCrsLNOrdZhP9cBhkpYD8iO1nFRgNiv
IuokY0Icmyp9Q0cwIxVAJ4QBTTsKm8VnzMndSuyEhj5vvEywmCxvIykmMnV6/4q+/EoQ8YdT80ve
js+VTKqRIHcPb66lrztlfMMbSNj+PXtXhpxMpvDBsTPEAhwsK4EdSy8u+jz/JCgdkS9jUFC03/3Q
Q6VLASVQ5/vOPnfHF+LKL24vb2VbH2fP3eAIvaYal0XwzPZj4pwyzzp5hUwOxii2vYmFac64GyaT
NieV5ZOr5dfevXNH44OClnjmlti1sY93IkrRMlluxZA/vOuTPjDq8GoVQ9D7WSAyo1/XM7fGJJCz
OHV4bpJVz7IBOM8D8g1KK/dhIPIUHXW0F0ehLqTW+5tFDT/F82IRuAxmw5i5Q0c85+/GjOtbInPF
5Ta/dZiLISkQ0YTBvtvOQ3M/6ul4jPBtrqzG2TXoRYMsDf1AFS14gyGC1rMQLrgcCfXpZqwlZSDC
XictnieFXoeMDpol2JlMi6EwRImqMWiWV/U9+DzjqMxkYyPOxf5sAtbEQlS29Lulx/lvRserx2j+
XR1ap7FYx6qTAQHwaSSedjtlDQReUZDthzeKU4EN+Nj9mu3mu/Zn50B/aN17iHUMC9YUk3G7pWpD
wnx20SysDAgFSLzNnt+njygN0pU6g/trfHXrDquO719hzGzxfb/Phfb18yzRRLi1LVacQXX70fIQ
rSLiMDEV5DL5Bv/y1evk0xOAldafiRqyDYiii91QwS3nZ6vIblqr31uFhYAh38c8eWXD9+JB/N8J
Lz87MOBWae7uqpwgK+5Z5NeM05agVLT5Zv4LpQ1ZHC9mza/Bjj20zsPyI2TLk975SwtE3gwMgklT
PNVzzZHIey7PuaWzGtEZaSbHWxGDHGqV4LnlOiwfqWjlmseKYXdxsarkyQ3HwGRRI7v9XMB/WV54
qg0S2RzqBHLIIJTE3yEyCojUxU161vuUEG8DWB8cEP1Vt8uhUjn0TZdfUcBcG3pOdexyGdAIuZQa
yWBCO7Grc4aYc1XaZMdaBKen1Mg5am6yTDjKzqwrsXYFBXTl+PsVata5TLPbsrD8fGOuQZRHoV2K
XtQrRc4UqOevsrIPETB+EAu3MIn3va29hBZPid/yp/NCnitX7Zp6iQB1r8snmWDvZ0rRgTO/Eiwq
TcViXi93tqzkJdPgXplQE8bJ3CZE5RBTbqPZ6GmO8AJUuQeb273CzLiSiLp+/nba5zdla19xlX42
pdrYaJEl4p6JW8zU+MQ1LJ11wlF9LNl/OpZ16vyIQj/IpP3LmG6FLpbExG6r4z3Z44njYMfv2PSc
VPonNriw5kxOWUEG1JgASC98efMZZ5DvE62dsd40NdspbeP9z77y83nY0LnfDe5d7v6wYXuKbUpA
OO/A2p3PbA63KNuffbo1cvxNxOQEVAQGwr6SM5RycW/76WOGnKSJFTkA9acMtYNZtNvuJLU2aDj0
xrG/tkZkptqrOXzACyMz87UcL3H5Id2Lj22fIFgyo2H2wuofkrNWqdUssLgj2ihMPDAXwmytaD4M
GGgLcgD7/sOc9HXqecv5Z4VUGCxoGugeLYox34b1Y1J4xNKFJGqITdtrm4YvWunEjbkksJlAAAiD
MeOtdPtAdyaMiJg+sywoZ5ScPPi9PR/meTwZuFFYR8vfqPFXDq2TUo5QsLnG0R8Va/TAk91YzAen
F9T77ZrE9R1KjoCs3W0DRFFhRZ9luS2ztUe3Zhj9dZx9LE9SnMyHbPCDIcqCBHe6n9k7MySexsZJ
zJm18XXIgCYeujiI3Iby5VO4+7oeT3WF6odhkT/Nd6JAQRR9EBkWEMe9M7wksErmDvVb7V9m9z0L
CXR09HUZvsbjuPJ7Ig4qXiwCbhPHtBCbXdO2GJbXAk4Ko0DadRr+82ZHvkKA72LD7PtA53nTjk9J
rviWqi2A3dNyoaqMCCM1n42SQa1nkMFMzqkuAxYnipvlZxkuOWN2fj+l6k9DnCNAyxWW9Q3BpfCX
+GaQ+dkhlWS3sUV0V7s1z4P1XmDOkuJCmo6Yt7M209+8GKrbmEwB8bJHfGGdO586usvaeKpSoORA
mqs6DbpU3FulPKLI37C6Y3NNXszS2ueOWITFgeJomaTVXuIlKDTse+MSAULYRiJWlvPtWUxW24hi
9VtWaGuXQCiujV4Pq3qj6gXM/hbX9Z697qHsvXe+bhBF/cXnee7GeNt03bWo41uDXxcQj3pWDqMB
r7wi+iFrBSF4Lum9E2DjCaJEGB7RBNu1rjhStN07ISkGIUHXPE2O69LbbO5lnzwTg3RfIFJAst3J
NSOLALz8DoXzxkugjRrp/eDZ97lt3WsN81w8LggYUH5DA7GHk2YgcjDhcGERy+fpkCp5MIHt2gS2
1EP35OsD/YZVMeqcqLKX3mquqQEqE2XbHFHwLDkf9kgamfvC5ogBuogfYXpRLITrNh6OhkFCfEc4
2tzgjAtfSd35SNt2356mwVrnMw+Dmg7gac4qgQ6caFdoQqdagKg1D04cLX2HPRKpoMboO082FKCZ
xj8N17ne9+V4yqrPONe3/TSC0IkCNhBKgozGt0FtLIcep336OqbZnXSSIHZd+gEncjCb2GbGXq8x
ui/PW1NOd6Nz6YuRtVl9ArG/5pD9rXG+UARu8t4+GH5/zHVrZ0K7dus4aGRyMp35LULgvs4K79dM
72RMJJS5S6n7NOMvOTRLU4tPIndpoNkcWRiKoN30R27ywgUvPGKsQStNGoknMXSV1V7zKImLrS5l
0Ml0G4p3j7qfBue6NaZjOBYbR3IcTHbkeVE+NhyhFFEnM1HA4ykv2l1t8bgmV2Sdu5oT4Wzeu9LD
cvXHRYsZ1g3tXLHyyIV0R487dlel321p7eAhAlc0NzUP/iTf9ChmI2n2LhKxXJirfEH2mBL1HwpH
xg+a/OgX8mpOitnCsCFTYmGD1Pqd5QyB704kHwInL8G0w3WMZmtfeWCv1YOMsSB37dZwU0Bh6Nzc
+JSztgIHCGpjBqN01fRq3zDXbKc/SnsiDOIgdXcX3uvQveUYXeowOjtK7MGQr/VekCQVH9OTH7PT
ac1uaKwdjd5guduXpcqvk5OWmdusK/cmd7crkXsKa7ikAy0VQYkNTjlx1BM5Ilfbbq8Y+m49/jej
dvZxzuRz9B7xet6ciBmxljxH5vknURiXPWJ4fhacGKTo1P3MB8MiPJVTDWiWk0NJ32i2HzPTQE2n
r1oRv7sNpTiJx2hoabqQhVt106Hs+iCjhtIsc4cG7DETuKHj99ZvrvboBJ3V7FuhTlrhP/STWhGX
RlvccFdgU58iJzuQ0HDsDJAf8BSMaicqNgY07u3MQwXJqBoPg87hve1/rjKOpfvZzu6NKjn5rKeq
TNnZcIj23W+jdV8rPbosIIsehgmHviBl/kX+09ZGfNip8wTpwxYqWJBOqSBjrRtPjAF3epsdpqUf
7wajNh6SKiFlR66jzocIpKhI48BKxiD19K2s9UMd3Tzv5tuM8X1vXVQmsbOSVZS0Ima5RO4CX2Lw
DmBFmjDEpbnFs85EnGCXDLBHJnYCCIA19L+sIr03WnmvSMC1vO7Cw3GMzPFojckxlvV+Gk+ESV+o
WfauQOI0jwcxU6nk7kMWCwJ74hNE3b1vcJhaCgM5caAV0ZEc2wATBUiLCUjdKYI2qAr9riy8B28o
Hq3RDcLKO7f1BpDFyciLB+G7j6ouHuY+fACsvonZmQvP2onkW+9guLELVhb+NqbOZnfOUvMtT+Qm
i/pz5zRPIuOK2eKuNpeZ+K96Vqdxiu9AhD9oPtRy3VmqhBVHsAPqrWXr+Xlo6RWt7fCXkd2LzNop
8Yz0K+hrtcMjGoSN2BuDvUNWs5bAy2LcxWTs7mWBAa6HRYL0QQwbkdr0RrOj404HMA7HVIuOsuQ5
dqDT2o/+qBiKSlw1VB2EgCbNtYvjU8UFSkaYlsz2Rc0Fr9O7jD2vntygD19RJBzqJQcoozsWPaix
fvBd+q+DXv+hYfRSfTuV8Rpz73Iyf4lEolZVXj/AzT3HxZfbZS9OdR2F8U38ystSwIVjRoeXdznq
d5FIT6BX8U5Pp0YtGQztmjiMVYc+oGCrr3X9rpi6Q/vQVumjLOePSXQX3ArHvOWGnOO7AvbNEtOK
JpFOwcxpI96lqLsjzi2zwbkUZzaw3dw1VzXjNTQy27Qu781oaT8326kjb6Au7qN+PvjGPmM/1XVS
uJv2CjXhKerHIynajxQJ56Eb71h81xkCR38h0KD7IIDzbLH0M8q6q9zwM+lhYJhyg799q5POEsp2
Q1zRyi4pVdz0AKo8aMflgF/cQr26RZh3l7u4nCpaXvEZKEFgs136k8HUadkwzF1oQJ9Evr6sI6ag
7WUQK4aXQ1oWQpfsnthMUud1dWSOco4RdoWD/oFJnSK+v3STeC6a6irNN4SXuIDUrzLMzlGpHWDv
cPBg8s6Qb+5W7O5cK4kRLT6XRXuV7nCJivTFZmTR1PJX71kRyULU6IZ3S4cXB7L9FIv7fvBeXa34
xKv5pPBc9X1yGqIA79LB7+mzRN3JT2a0Dx3RkV7ELNhBC4rSx5H+bfD4j4QKRK+GXw2m4VmTGVdr
IAjVfYiQ8+CnyoVcG2XNDJiqrS5jsGJl9uIxNMajumoc9Zs4eDqF3kNVjk9WUSSrPIxepY56XlBF
CnoRY2isR60mbzBl0iCMhpluzDqDS8Hpj3UeAw5r8eTDAaUJezSt/pj0xj2dMOzy2k0Ph48umu7c
yuKAe4CIDks/eyS8kCGddg2b4yjkLR/SxxaEM+g04GrdHooTiN4JIzAp6IRUt999pQMD4PZLwq9l
lw/DgcaNE5BWvy6M/pRXiGdFu+vsLCh+hf54Vwj1K9azx0wbTkItPAEgpl57gBr7PDX9k6M5D/3M
Tk4go5ubz00Z3ggxOcum4/kwn2eASfW0nDDH316XPNJs2jg/K71v9egugJcVD0kSBh4DWJnuEwsr
I5SmV3v0n1zA4By09ThwRus+j+rf8UQCqFGkWP8Wa1P1qvvMs4fW/xqG/qme2p1fjL+8jM9cldgX
2vmPpWH0mbAjJl60y23/ldTrbNWbjPcmyHmrJtAYShcXo1EbL2fQ9pFT3tJrsGUQhZTPlZej75qr
q8J/GNbaLexYf35+94Sx/dOyiVF1iv6p5xUaq9mFA1sRhjt0BOB/OLjF4auheWuldAQN1KoexXlP
jIMiRw6MCXFW933pPaSmt+5ksaTFdr9lo57MNDvmk9gZOp3KrEE7aAl754fiEbwPSei5JPNzi2RY
bfpC50Cfd2+icd11pMlXLVMPOsNcdrv0RYF5aPFAINqEOy0h+7B0A4c5Gi5HHl2H43NJ9OGEq+05
8/oPoMtYs+tj5nMpIks8Dy5faGRXChnUM5jRWya5ilZknJlQs0HMJ6ALkKnQgUQe1g18K810IA42
CClRdQoAANtA+WidNwWsBfPnyRwxWRaN2nsOg9WELy2EiJ3N/iWvuA24Ll9zRsCOxhAwpM3hUKxG
HW1Sfep+lSSyomcCOxEOb+XgVkxexj8R3ZPGDP+hmf7f6zLQhQe7+5+Ekpt39f5/vgqVqOn+Pf/6
v//x+p5kFGV/tRn891/7b5uB8582JmdcpFj4/2ozsIh58mnRepbjuD8GhP9nknb+EwOBLVzTMP9u
NMAkLXwfnbwj0DPz/73/H6OB8Xd5NB9Sd02dt2fhu0Y381ddZ1k4WpMoOdMGJhJjXnYmS8NeI+p8
ZyfW78oKg5L4F8yhjoUGArRW7PozUBb9SoPzV+jG0/afLuLlH6LSvwQK/V12LnxI7g6fjTAhw8X7
89f3FGP8TEoQBTeSX9B3+TMzBpIaWeaJRmMrnsbot+MAAKL3TTXa/hu16/Ly/yx1/fnxrmNZQCJM
Yfh/E/d3vUwsVDLzDflZtwN/HNF7nDEo6forVl7j36jslyv89x/H12kL03I9vu6/fQP97MjMchRi
0UF+h+14YZ5HqzIaD7nQBNzafu/Q6otKEuD/9YX+eem//mjHBrXnGShKXNwff3N8aIadGcAijdsE
gxCfGkGSBka9rZcqpE+klCMwt8kRNWM27fJd+P1ONyCO25ju12pqEfx2xjOsu10yuuYmi+mR1nn9
HFrGNQHEkBD7VZvk0wKuiVdgWx7HdLbRPKDbnQVlQonWO5nnbacz7/crHXl8GZMPZR4skmidkXnt
hCMamEvM+FOI+tj7QLX/9WX4u8ybp9I2f5wnHmMk21hux3/Sume6inKAocYtivL2EJaPqp0pNUK4
1lmNdMOY3ed//RN/XvJ/XHjfMRBUszNwp//1R8aFzGu6xMYNxbC/Sduy2TvRniQOQh7S6GmMjXif
zmO2s0x0zrlXPP2bN7Do9//2BlzhGJ5pLfcdpJ6/vgECzY3YjRv7FoNyXHE4Tbc5016sigg6BbjT
Nj2nE0bYUv/MHOzxsmfG1neMAv/1O+F5+p/vxTe591l9QJOwRi7//5+u/5AzL5e1Ub5LicQsmucP
o0ufQpQknkg+o0GE6BWTQxz1/r6P/BdYwMvBYemRusOjZfbHtDI+JvyAMIPrtfMks1ases18SzU7
2YH4zIgyBl0WJsOREDowzkyctS5offUS1dXLEItvTw/fxlh7rAmGwG2LOzMdcy6Iegrng6Tzw2ir
e+ldNC6R/w3Z/cUrq0uVz48pDX7HVoJeEMYj5n7UHQw+i6R80xpzY43Od2r1RM2h3sNIQAaIVQUw
5u87Td/Vih8ndd5hV7tQHsjpbhyEFINZv3kKEsQ49hfC6mVRZTgqeBvxjBTa+TVPPXy5gU/VWRq5
O/P3rPlMy2kyaNsBxFukUibB3Uuc8edJqv3OdHNnRdm6qGn9oPqVxP9uCP7duim4qcEwvtOoeSmn
edtDUzLVLDYc60gXm6ls6Op2kXhjwHpnmcYXSmwa6SNJ9TOlSptrVDgzxGB91OhM5S7aWwZlocu4
OqX7p7rhd9/AP7C8o8sdgGcTC68slh6UydwcpqAvMmZoRMZPR9Hza3h9SY7yr/d4EXJ/v/K5pd8f
pleD9YQEMn+VdSikgerHSvlo+Qtug+Z+sci7GFq9ns0iiekll6H4ZaHXq1qWHsfS5kW+Y2x87yDj
GRNuPa3wRIt9iuJ7ozfaDWYI1jP+psgY/+VFPK+QkTPO5u3okx9vIAd80ec+M1VYhH24//UeGEFs
hvRdvIvrKEYlLU2MSSs/2/jRH7DSNr2JYiOWR0Vkrtk47j5vzpaygHNxnsGlirreHrAuCGZMABE4
K2Xacx511lGK8asnGnXjj6joirz5ozcT0ckuiGtzCkv8+7T7i9o+M3plahX5286IDqbh+q+6vetG
uj8oNPOAw467Tntgv8h5k7UKyZw2qvSFHY8Tj7Z1mlqdaSORwx4bl8zR4LrV+jVFVNkMHKPyCmxv
lEDvdDkMDPU37zXelWaTkuNNDskEsSHRCfaaZ/ejIdsj6CWdl3q2+StQBu8861HPShMFcYbSMaZi
ZUnewYedVYgcSul3eY3CAog+wkEkLE2X2RuLcbEXk74jUt1c8+nOWQtONU5zkzlx06xsBXVv8Mmu
wzioEVnHFf2WNok0HpFwetL7O1uO82rUThiIcPo66YMKkdLpeUZO+giRONY0566SdLhLzeEgbY8H
LRwUi4DAezP09wgUYsBsmH2jjFxWo9rnScqt3zKlv7S9PjBQRZNUdR4uvaoI2pTEbM6Wc1Wfw5hb
3ssnhVSl5GCBLKPrk4+SYTtYbZVvCRWZyM9Y42YQKyccTWYR05s9bGq3f8mi5rFW+b41khfGjY+p
UB9a694KN2Xk4GJXRtQdClkHutXvIqRXgT7kO9wG5TFeuIR2v0VdCW1Yqu0wmM92Vz5nedjscU4d
wqkaHuzXvC5wOujhfTVpJmuIIB+b5wrjBdoI+rMv6ALyYHrJ2unkhANNZmw7W9/lHIuNeordaj0m
2h0z2U+kgTNhTTLfN3Zg94l5bis1Iw1MV4aj+RuZVQy/vA9qAnwpLS71ZPE7Y6U/NT5NFtj5IQHJ
i5Sh37KA9m7EpXSyHqt/ysrz24685OAxIF6rz8QkYiCkvEIfQLY4NOTjBGa19BhWV+HUrOucgtZM
a/DiHdqnBYEgSPnYVH5yHyGWIXPkI/e0Vz3mNMT3oCVyub2XuQTe7KzSnwvsIyYRjRujY2kS9Phn
w19VGlwUn3hQs7BIs1r+amI14kG0iY2quT/MJBWtLb37dmf0sTNAP7CLm7FatIDTZ4Zm0kxIZW9F
ujYWDb5iCB2FrbEz9Rpp74RSa3aMN+FiVY9vdYGbzpr46QVddUGGEzKKpZUcVVgEMxfKvmMxhITc
7pEiRTkWrv2q5YVEvTZ3U9Z/0TZF/sA5NSTdVB8tGD3CWywdMRwkfC16gYbMJ8hqxdl8XbTDZzck
pwwy0crVF8WRKy245sM2nuJoH49sGvPM8zgWL2DDAACOYjc4EZ21uHrrMZx45RKePokgLbx5X6e0
xhXhUkP7GzPxi25wkk9dH/lohOKngMJR8JiQ6goqt06Rz+tZTsBX8tDF6B77jMCLhJ0BxA1/ylMf
Q96/kTyarimT5U/EoK+0R8NzEOkDDqxdRuyZEhChbeTRJgqk2eUZvjaDezcSw7Mq3Snb5bhVbDLA
DM1CyEHnd+XFxR/GYW9SN+2tRRrIjmwHiCTgIifbZYOVQCe08U8+dqQRpSQPZPpDGC3WjLz3NlaB
9MNV+ouU3luGupqc85M34saxDchyWg8MQsQqW2u5JPiKQI7caU1gboStsxtsW9lBnlmiFQxMXetq
qcANzfSQLPSPXp0+pHrFZNBJ79yZpBucL+wttHyAOsdgB2u+V29C/esXqBw0HFPpKLdqGHfuRMsp
ZimvIrDmmjHsSzXpu5EBg+NlyabXnU/fooawp5rySa/0lcc16buUFLieV7OlsbpGU4uup61u9FL4
A4ybcitGZTe2LxaFJi0I9nuAdZuUwHVuRj8JhJ6ck4FFtg6Z0Mi2tlEokUvUyB6e8FazlzF7miAf
STvmmLR4LZgQq9Sz6XNhdgkdBF2zwknRNBo5Wuo9LMpT38FUGCbGIQlFLtP1JjA5vq7C1rkbJtLW
f4Q4jQMYg8Mmsw0z2cbGskElCRlhrEloMq1thK6iS/WMOQ4a64o/GWJ7fZohT9UomEjXQL+piTtt
JPJsbveAkg007YhSLB2CNytlRcTCrYts2jn9XscZEfTQ2tc6qpEQ48NY79zORTqCz9t3CENWsXaD
Sk+/ayDFLGJ2HYUhA4DosVjSKxJLIqBRmkK9mxITF2X+Lq/jPy65XZhBFeFZ9E0ZonkzFgX727CG
QNKe3Q0WX0jqsHg4yjo+9KSLrckc2tggzkLjasH3pqycIewl+gtEWYQyCn3kXBbHHwEdX9FHbeZv
/5AtTWjr0OSVyHYDX3/qhN7g1nEPP/JIAnJ552X06IfV73w5GVQtLf+4HbGxhL9bLWSaP6p1rfvX
DsM0l9GgY8BLZoC1N7iGnXXEwQgIUMYTY/kon2kjWlE1bGAeqe0iH9VQtFgmMlcS41jtYjvDYhWi
FavqF/Kof7voikVUYOkZslthJyhdER6GNlImxxEP6XBwEW/S8RIZqFVUMX29mXkVDhP6R5UBf02W
5KKcO3uYYJN6phvErfaVZdSwIu3efat5MHuerHR0bLgL4ytd7SdNkEJbgKpFNDLDAQI0EJbjuMjO
yi0HySnoQv44AIcnK7XBIi06ydwNu10TmSwlKC77gpvdrC2Ib2EHBNvnZzi9BaAbNUHZJA2i53mb
DNm49tgtt32HeCPGeVJb92nFTk4rINtoXvw86u2HHFy5ZoYf7UybePh4DV3ADuaGC81sjI7nOiZd
OORe810GeymrMkRZKvuc7y1SDObRPz0qWP/bKh3OVD1c0jkB1usWj2ZMJ7SJ6C5SmdaiWPtpNCOJ
0J66tovWmlc3x9qKmaBoh1H6TFRZV8hbstcOZyCJujIpdYG4W//yR/PWJ/KW6bx5SyQd4qcEzcLF
wxiAlyW+KalQreiLkiEj9EuaDosgwy+nGPm4nYZUFguj5iK5gih1wzxFWHMaYWEloClkvEnrZuU7
i3530YF1Bv/wsvqsxyRKEXWDj5sfLbOt56IUiHm2QeVkn1WTfPhdOWz6OacznqgjTtd2PRiwkUwH
xhjG5hk/y2posPg5oFexoXkPk8qY11ls3TljpCaJvtuZF1EoNGj72s+NN4Cc7D+K1EOyn9BUtTWa
CYYGlYJVyQzNlgZ7sRkJ5OXrZ9kkcpr7QiSUMAPwPFC9+Icf8zpiZJhytvzpxthGs1G8N8SZrFqZ
ZFtKHf+JgofwFRtzV51buyqo8g4AjyTplVORYk0vX13I0lulMeRNcywvqZTs7m596E31bhjmJ/B5
mtjk/fzciyatN+oqfau33M4V/8EKxmhl5G13o2NwqMNLnWovllKnImXTa32sKssW18ocWs/yzEyF
CdwItzA09AA+X8AkDNL6zOfUPJarlrCY3uGOtJTzaZTsXbGWfLQ1YNLIwyloTtpWTZzQ7EgCr0X7
b+YsD4Szbew8HILEDa9eM71mOc9jRl0jMwd6YgIyyM0Wri+H7pXrc87VpyJwavsaxe9NIfqzIh0C
nfFi8m1NdLUOwrMKWMymq6DbIc7iTMAOgsfcVWfzlvgegfYnbWrtk29WB6eV9rnP1J2TWPE6qojI
QgAJXb12LlT6O5uCGgN6cax4no/TDLMtUpXY1D3XphpCCxEJ3XaAhG3a8byT47DRpMs5KhydrTDO
aTWPVDYKbRocaCBVw4tq5eOst/s5dE+qaTZJQry7TGO8I1l3tXHikJ9AFjfCJ6+Tf1wxgrYe0HpI
r9oZzPVkFzUPryUw1bOBW7IPBypFPUEWSF9hrmDAZulDHr94BpqSEO8Fijz0UEnLuDv0tkbNXgji
uAoYTsMx6u4SM/5lzZW/JTgsWzUkW8UDk4uQSys1JG3YxhGzAWxz8NyhH0WwWJMU2AM6UpzwQkju
aFs01tOWSlNPb03CW2qyIltFTv6iZyjiqrxaVWC3d3gK78ORJhWHNkZTNAw24ZzuRbS1224+Ejj1
BsaEqX5WvueGGa4QAeQrY87+jKhDNuiP6TBqSBytjkZ3lSBbHJJ9PrZ8F5N5chnxL5sPuoTGsbad
B8oWCbnTg2FoVQQb16UdJHqXKSM9GzfE9IrJUFXExYW211LToAItQAodK50BlI8zYZiSq6UP1t3c
AbS0CYnsehyH+oQAhknfEc7PpujJN41D+jI5RHkjI/ykc7t2k8MIIBquPZMhG2WvjB3IXsEAfpTR
WWn2n9G1fv0E+6oaCIJP3IkHLG5wFPZhp86OwvSeOiO9CxNQvBRlYLEBjCzbQC7yejc71amjJBes
4k1cHDsxwTezD3MiIa/ZCPLVi64oBK3JKoLOI9imozL3h+iqgLqv4AnYgd7SJ0NuiFMni52gbF/x
goB6H0ux00IEjqYX+XsTYPtE0cwcTFzYbw91URYP7sypHohf0JYi0Hx5GKvUuLezuX8k7wMbFBi6
oSiqXVk5pKPlrHN1mNCXlj0GeCd9L7zW2ppmu3chuzwkWnKv2SH5uF7+PeiEBfp+/jFnWrtNUvYZ
LS1RgLaboSYkeM6wDCVd91U0ZcvZoCUrLuHuFbD1XGXdfNIXAm/0upVFHwXhzMlN5vscQ/UPgW0w
3d+tGC5Els53HXZwzvCbyObQr+CtJS1N0oJCtf4v8s5rOXJky7K/0j+Aaw7hEGZt/RBaMhhBlcwX
GCU0HFp9fS+w7rWuqrHumX6el6rKYpJEQDiOn7P32so/NB0oNWumotWJTmNOZN5WjkOzNva6O1s+
+1RsdYWyumpgiA0m613r9GsS1R4YcVPTjNanqxkRUkjcJKY1oRTEIB1D+huZSkC4HOeUK8Weasi3
faa/NrV+z/zinR8YnYn0VQY2hDanDiBzkmSK5OD68gFtNfZekfXskUyeAG3u8CXlXgfwtLItkn2C
rnwBJU/YU3+EshSgmEEYMlT0+H+qeY+9zyZWiNbBFtkUw8fOO0Ati3Y/lDj0YOXORHQcZuGjkgrY
BKMBTODY/3GjO4mlbX54jJ3WNmtZlYeYXTKRia63zskL9Av7pUoMc027N1tqZUPlFxhslBIHuKaP
q8SNuMMb/dOdDyRHWcJieO/hMWXEyoNfYNgn+6NcCkoIkJsdApu6IA4TspSph59ZwxAj043uy4qz
K64hfcUUD4RePXxNDd3D0sa9UMr5sdGnRxFy91hax8zY4F2kE/WwT53hQkyzwvHlvrQAaNgoHZuy
qlehUXTbur9Wvr+ic8KcPHbHtas0ePcwPmAkAPh1PDTnVrMrZdyzgSeJqmzHX6ElcMLNsSAE7pLy
Jjk9QYOAm3t9NcxUWBSM2hr8A+qlr0gZUOVyge1CE58MZyATWwj0O8VEx6fLsRyIZVs2XkLlqk+7
fgL2x4RX5lhQsjFm/kL+JVWyKfcsgGH2zDxmF/ljvHFFRXSJQjiiqWBYVZ5NFZ1x007Miexk+Cyr
UR5FgzmAXLXv0kAIQuKjdwCv99nF4bWNRrZTEweosddZJzYsgDpzdkjL3dVIdA5K4SVUT9RQQJyJ
oZ1pxx6ETVyGm6xO/JWN3JmehR+BZXcObknuKOCYd5oP6MPncVF5DzWnRwqHpa4PUQ93KWdJV0MP
fqB9/LnBApa43Jf+tqtoRVvhb68f6aUSU7k08tZa4MB4txvwAFHgNis2Pr8EHk2/ZAQQdg90n/pD
CUaUwfzWnbmiA4BRTG5XNyvfmS19IUXIe4Grq6Ib32nIR20gpdFMK61mbinkFnVPaoaAZ+oDNhUY
Ud1ieibD5pcD+BTGEEYAAM2+1V9NpLtdnN+J4qPMnTs3rOghglDtQanOKFnfKvBLbWNAq/lQv1N0
UETh1cYULbFeJWe7tp6DGdIKrNWJxTUB3poCcf2B0tqiAH3tYpIB9Drr/ePproryCosasW8tlaEV
8yL39IeYINvQBZ1AFg2oyFVgPkbsd/UcLYHlbEkW2FpgaWKH/N2JYPg4Y05cK4oKmP+2fg6s6OLW
+trxhpXVKa5Wh88hmn0ZFxch0M8GLCC9q2W/GrxceIKWuUZCqA/7zftIfBxg7UfQA3TR+pUNYKWe
FTn9Jc2INZob/BO3/NDsUjrvpjFRRn9NBoZlNE9jsKEpt3ZZ/GJVrIOYIVDBVJOAak+YR4gJa0Gm
TRLra0HFr/UsKNjkydtct4TKM+S+w3eHyCzeJHq/6aJ+H0z0PygoY/ymwMDulB2Rla7tkAMfHFlv
Y7QoecxjTpvaSd8EsxCZeRu4RcfaafeWho8qbu8sWx5z46XXh3uGVNtkrO/MlC3g2PqbMIlvhGHQ
6kiqJ2G3e0cLD51+mp0NSYakl9H8/A3GJL/KuL8jx3lh1e7RA8OUsz/SvZWw8DT14pCw14FNe6tx
0gd5eiRlCktQ8ILT/aU/mhnJYmYj0J439msI1EN5waEXezPwD5YVHIyAbLsTm6HDnEQkKvtW+/Hz
1FjHJOj3TXKc+p0ek/ShazvDraEn1MhTyvVIyWgmau0k7T6gomNqu6zF9MZbFtBwitGE6PbWvblt
eJ58fQaRhoAtdppJQddOxOwgMKuq/CghypagX8xyQkpjX0wnOcLkPtjk87oQRCz1Ys8Dkmx4LNvp
Tars2cnH0whzG6iDkxd0k3NAqzQpguZa0FQpDEwvxTUgX1Unv0MggZqvCyCk3bx+tUG4GnyEjENy
sTRUc4QFR3HpL3rtxbDbL1F8ugQ0um56M83+scFSm/ASQFMEntG6THq36am+Mjxg6Hl4OdRzti3d
dprq81JV2cd64PSNJN3qaMzn28ctmzlee4f2CUsGGhzk7a7W7ufzXhKlOs8VG1fbVI3LWazvnCg4
y/pXEHk0ukCjGcHGMTtWafFBEOGhhNmDa3Q1b9mKihMNks61MBGH40pT2F/ajpKouss7dxubGoA7
/VCNd6XBvNstn6wp/fn0ramulAp5LQ687k/KMs6Ao7cxsWqqaU6F7VxqSRUG7aBvNs1PGG6+qsUs
XyevMyS61iieIj7TRHuvxgDPQ2PeEUwP0nrYz46DAAtpB5FBopQUzUkmLm0rbdNl/eOIY638VWvh
uZ5lkqrbdDT4FPQvyRrkecVajkxIIJD1graNCSNWD89dSgy1HhzI49gknMUBI+LIzGto2JFaLViu
5slW4W0eizKKXRX5OWh/z3+7aYdD3drn+jvA8q/J8lojSJ0PLhnlReoOlS/a+qOHLNBioDoGbE0a
x/nlIZ8jotfCz8yUbaPZSCCqgMQkK7x13NkyOrk2apEnXe2tmJ2Uxcgk2dneXTx0m8qpt25YXkuB
psOtu0c8p2iT+a0MsFI9uaXyJY/Eff41L6kJSkflddtJOL+cnvRhcHxsS1cV/sEF4VXHwJ1wsLRX
9ri0yPuTIUlr671fRBQtetu/kG/06PfyRXVcj7obFlTFv2vRMEPrQPVLiu9mutpygCyyIcrkEuFT
yJnskdm0KW1wUVlwcJLxMWUy6GnjufCDG2vOxfHlLSs62IUI21LjgzHCDqb+fWqJr15WpwpVLzHW
27FvD0Wqb8CnXEQ8/w7tztHZYHTWTfeKk1lTi8JraGl961r30OL0ljNXxLKHh9onMhBy8kFC9mLw
+8ArYt3Xv/o+OUYMJ9os2DIP3CHLe5GB+DQboMqMf8b2xelbuhvuNuCOlqN/SmvtrhOKrr58xQR9
5yq1cSPrd8F4xGyDFxHRANG8wxT3bDO1t0iLfymVoPfnRzsaYj1X/xAx10w2vykD1rxe9rEXng38
S0mJxC/W9mT97TUW1PmYysg6PyTI/E1WYYstzHxm3RBEG23amBUkL5ylL/CV02ubl00t+qz1dmMH
+THHLTcxYjQTcHW8wvD0DWO26WoSqHhrQVFcWJO/YZy+0xhCRiPbaGwiJhYcNT3AaQoX0qa8nxgl
MKV4rIqBYos57LxoGxdntI5F1+2a2e+LRTF18P9Xu3nZINF9KTTM584qhtvRYP8nZHrlYAEXYnjD
tLUzJ/XZm9lTr3VMazCMmO6OxslnLLttDGSvb3l3SXc5Uu9ALH/A2X6BOnGhEbxS9uwkDA/gEpjx
OwwDfT4BL8icK8NykXv6WSN+jPLyPjKc9+yVZGsMXx4TsiIf7jstuphRduxB32A2nYLgFDD09HFu
hesgyp/C2PjujeokXX9Dwb6JPlTJfDz7GMv2xGDrHrDjRtNywnNYI5NF0vkbM/c3gwwODW49toi/
kezhvhwf7CSdA0Peu9okYSo+A+8G2RZb3/F0r4r0EfnYLyeGa6Omz1xdGsO8WBIYofNYmhUEGMyQ
aBpCZ+tl5mdk9fjTCbPvwa1ZUvyOSUcnUiF6MRn7p9+wY26hy8IWaHvNji6GtINFt9Y0/Run1akJ
mnsznT5xOS98xwM/1q0I3/qMb+70UwzoZzmIB1b7IyKVZW+VT/lonMnj3GJPvHXp9F5Y/b1dmkfd
fQkaLl+uXTNxZ7vmRZuaU8QiaxInUvr9A69ABtjuFtXordcOfYJWm0YooIKnQIsvURlcgrR86r36
NI6zIDe+dKI+RXb5pKWsKlo6vocQK8nGvsTGgDsvnOqNSj3MnI611Ez+Tl7EB+GjwR5XszVyLFGx
0NiqEm8gN36qmLMdqq7r17YCRDwxFydnYy4IgerZCeLywdommfbiWUG6CuwAZ4L2lqmsXg9Yu1fh
WNLf6ffEK13n4+pMjtXy8NPAjgnocBE6+xUQp7kpvPHkTKBSdBJka8Wo2ePIdQEGnUl1P9m/ujS4
wdnjqR1pH/UmnlUrejTrMPn/QSfrQdX972ncL19pGuUBLcF/u30FkfobmJvWlTv/gP9SzJom2GuP
F6ftzvztf3G5EczqFuFBjuOYljl/5V+CWUv8g5mOy992Zi43aIr/ShWydL7NMKWwZp62M3/tP/79
L6jn+m9//rM41ZohrH9WznFsrkGgHvtDVnvEu39VqyH3aSord9o3X7kHOKgsImRQ1PFA3WHl30Kg
5KPCKySE23qoMUQl4B1qndZ3TACBmp/8Qb+SgbpMHfHsMDunsZ9+d36wo9P1YtnJmwYFbUDYUqQE
d5YD2rM0hnCB++k3UUJ7CbIUWCO8AX+Gmbg0l6VDQMrU4BKgHQvSs/wOnOaY0O0BGlCqVTRRgLlT
fM6QWXWxhY84wj+bAUMeAAb96ere/3Ey/nyOfuSLfz9HdHyIeJK2ICLqb5LW3HORomCGeJOeV26V
A4VKztESUB+bQuKeIgmaaSrtIGtkhXN87OPsx6Jo68vc+b8oDGcp498OxkNqqaNvlYZ0xN/kna0/
hKQ+GQMQa4I/RAPLAzOavihbCtT/+YN74u9aRpz0rjAN7sBZ0aubfxN2jnmTB3opzTej737piXIW
dT1Q+vrjtWE+sZgsMK5dSp6FLLrXvs6I37XqpWxw51LBw9OYzr6WRsRAhfduYSC0tkRD1HKPo6nz
4PC40SqvK7o2gvSXnKw+S4wUMWW5GEqlUbZNG3pNeB1qujG8DdcAbl3i0MpvO2tWsJYDgaXPjko2
vClNNakemdt5a0POd3DFYLtHv7jAfFtRT2AV4u4mS+nLgy1X2ORps/J5w6/Ox66sOb9MaI/85tJb
zxvyylSQi5vyDM0g3lkeFxWNyEZrmLt744gUhYwVB0XfQDm5iuq+2ODy2gwpFi4MyvRYKO2xrjDr
Irl5kvawFjZnpTYeNW3AI+VAsG2YMcQen5WiuNg4dnBBN4Tr0zISKGAoaAU8vQZIAzDicS3TnLzK
WTgyKA6u7NVnTNR5VIT3U9TFuEj6m2sybkdLcPOdYe+n5qtHWaNPEkmh5Mi1kg4WqSJb7Oi7cKru
u5A6uB2jrWpKd00BuJeyx/aj0+Bw0gZEEO2vlTfl1gY6KVONosLaHu0G9v4DtulisiDFc21QL+Ea
A/FlGNkJvR3IVj+FnRubT1Q6L+jgMz5ljX+fnouZRoe88mMaBKl1mHScyGqi8WJe+0rgW22Bn0yp
tqd5a4MTQbaqlcZaHx5GyU+IlXEndM6+OELXRbIYYa3TEwQYsW7qm1Z9OcODCM1pG1itAb2jPxQV
/IoGzefcnHxLsgO+WX9DHKKO/6moyJxlV9LZ+ksAAIJBCQO1BtzVz3lGIvGVE6OLPi9eJgbT0zrj
a9A4sFQzZIEGfDSIHOJqsyIyvFTMZKCSlJazoDP3y67lLyNI3hLLgiBDcqFSLVe85bJnkgUvKp2l
MD16XjykS6u1YrSb6Tkvu/ln2wy8411oD2jW05so+fxFxqcM58W0GZmq/ZwT7I6szUa1qVGALKKR
v6ZbXxOdAMoXDrSMZk5ZLO9btzoPOkh7v+eXIcpcBnp/8lT1FJu+tpU4V9sRsShFDxQ4DpSedkfP
blxVHXNdFt+zpdsLED1YNtVsQEaRQPnyrNJyLU2MkF5Vk/Ahs0/qU7YytntFQjt/THVfpukvZr2Y
H+uPYiQObUgYjDvZcB0Jw6q6p6qf7YnOnWj4DsVtwsXlvRTJYeXHfbOKs3hPHfwSGYbB8NF4blOg
FmO+j+30PCkoOtYEP033/A84fYgKjYuc46wiZ8DpjxwYKYMXnxud4HuftkbE+5ahEWKVBsTkMtK5
neoQL3osD6bJNzYu/6hdKCD0GcuFRPoXl3SXO5nPzHzapET4ljZF9rSp4CAtYELYK9mb69Lw1K4O
CEx1ZsGfM0D6QobYleo9tEvGOP6sGQjOBOwew+RFc8Zn7Imop+IHURPSFtfvnRXWSytyPjOgEfM3
esWHGMyDWZUXsyR+y460tT9Z55r05SUI4Jlv225SoOSJSU575JfvEQhue34zKws9nD7nTTm5veFN
R/gLB7waPHohXvCkmEoukLSePSLqwK0sW5ZsTR++opqjpZS4sWG4c2yTaWf5jcgdwmfvf/HyXYpp
PEtUf6QTJdOW8LZnTulrTPVzMjUlVkoGx9jSy63Hwtq43Zkwn3phBB3iPLIC+taXELm0bKmTz2cT
ntDEkGXccvzi7igy5xE2HqlW4aOuIVNOB7EiyBuoG0q1RUtWRF+PXzV8B4DFyUcs2dWmGi79GOic
Z9f6sjPpmcK6AFTWoCFGG9BrPTGc3QzNqTZTgqIOI8e5UcOJhF3ACWExu+JvnTZnHtHIBGXxKvL6
y1M09mub31vqzAstiAc6Ub8DTc04GJxt7BwDa7qogjXU7xj+CRjgC9vhYsjSnvv/j0alH7wWyHGA
/CCWOnwLcMd9gx1JDrwgQI4faxpQuh48jkpuub7jPkoQaY7kNqWCd2igV1+IRBjrA/8gT3rRlt3S
5YYjtYjRmgHbvi5ZaJDkvGdRdxhzbl2tpuRnO7YtuuLVwVWnt58lbTTeFjmuueDL8YoBM6q7zCJa
d073lUTqiLj2NQiMZ7fq9oFpb31hPGtyvDp6v5//36jE1UoYeRgh3WsX8qZ0i6MfK27Fn7xDsuOa
6bsJcgTUbIyL8TrsUPXQBwnRlgfEEVoSD6FECmLu0IG+h314tjJel7pAUuGH3m9bRN8YJvWObaiG
CnmhJnkXhzHR7gpYhT2iKJY2Uj6QmE4I94E6hFmCkQ9QA1CGTPF9xE6bmAWvPJFjffPKz8BiUmqW
xMoWk31zapZ2KuC9G0XqwfVQJqZQ6wzvPbdie6sNLN0aFSLswJBlySVWOLVnquEDE7tx3c59MlAO
MWI8MS0bwfrZYmYtTLWvBn50BxHbHewQQyuPlZ/v8GXROQgqskf05K1Utnnq8mwPvC+IqHEqhs8L
guvQXKlCA+7H4LurEyKk8507pcjxJ8295GmnKIzFc5l0H+EYo5mb3BTqNC8VaupvHUvUsqnwJZR9
sVoVTA0WBlsP1L72qu6jtzjmHeTJ+NtEKYbwzV65gXhCZEP12jByTCWyTtalrmRhahj/LwJT3nmy
vnO95KIzjGWkhLJ66NkKNy1Sh2H44xWFo2QWZCAjcOHcpAX1IgwQIzWfiZs5ls1wM/W33DafHTt7
rFCCMx0PJ+PZov20LlV+z7iWOqhJ3xriQlelRV+ZNUwUF9VHzJprjpdB/e8i5DyKpjo0tGPBuUoG
FeU5Klyd+QVsK0FtpnPToW5HLgBTDwWGslaV0ykgwEXIimNuC5/5Wf1pGWwsBguYWhjzeZURf28x
PTdwFxPwMO2u7vlplTfMPTyddxfWgXXZVCcnlIeMUb7GdAo8OvoUyuSSWqMeLVQxacHwuFjIxFDs
3+nEF8IBv+b9HhjNLPIGfZiRQxukA70SdXZH2PTDMGf7Wm32NsqSWEBbB9RcdWQjxG+VW5ar2qZl
LqB0TxntWH/+Lh2VnGPvkzTLV5WA9JaAVmmTDqFUDApLEaxn6UijR7Jg8bwsZUQ96E7FWyaqjY09
MKyZHv3U+EnWUQj5CI85TXGafHtFYS66Wp0CN9+NISXmHyVQj2o6iqHGUQ8VI5/YE2yCWk9d+zrc
m1mMqm2qOEp9unfy4eOnXGsmJAvs1mJeLIwrQENWKP6MTvtuq5JADgmxCzlLnP/0xlkD3A64rBe/
hoof1Y9Oh3k7ufQZc3AzM4613n/M43ByDbTlWDRqZY/0GGOo+/RXE9ocxbiEppno8DFqOkWlT8ps
g2cAWiHzeUZddfKNOyT546r5Eq0q1FSOpFkzwbb/2BJnZvNZOhIIt9/dECxR/EE/TPrWWnsT8N2f
h6nNwnoDPvxTuKO+QdAEWSULXueHtHcgwdCXadFbgIRctow5l6ZE2Id5dGuCmEK9K5/TuSRsGu5C
iPxvcVcf8VlvzYSxodaw0zGF9R507cHNuVt1A/EtQ4iZ7AetvKQr6XDgVYmmJLPI03DKG3qniDWh
+GXAxwOWDUQWaThCUGQHBifUZ6yyBoa4LdrwM444fUw4kLwTrNf7+i7ukAHHBXU0EE/wMgwf3CxS
B3NCUUPhdIpgXviBiPfKaKgL+Szw6aJthGxskaHGrNs7dpAYGmSDkKlHF1rp/kPDVv6Y29GiNY0f
Ydj55/w1gbjmIVgDeDSsmhNKcgOXpEXSF/g6Ddw7dzkphe6yfIdQI3fC0G6I5KAAtSHFpq8hfHZR
OXD285Z4qSbFLE92rw/Wse7lA5HzM/uPAJ6lg41nZZiIbEcneol07eq4LLsUYF+gcL1ls3VitqnF
rOy3DR+X13yDJSmPas8+35ApWrQA8OnkodUeI7JGg3uE7jdDctyl0YO4mq5RkbO0Im0GBgcprBve
eB/dlB4fwzQ7gBk92/NSYfcsnylpSkje0eG2pYessenoBKvotzlSREw+r52fTf7/ysh+jj5QaKjv
5t/nb/tQsK+iIGz+469/pK/0z586W8f/8of1j4382n5V4+2rblO+9Y+W1Pw3/1+/+E8z+uNYYEZ/
+8yinC1zU0Ufzf9pSZ9dzP9Th65u/m2p3ur/5jv/1Zoz/mG7riUEvq7Zok1f55+9Odv9h5AEJtC2
ozP+FzM7vTmHIaTOfWDMBmdBT+Rfid+WRaIeQ2/PQo5m0E6T/5veHOKKufv252YPnlZBdB3tHkPn
9p79+3/2kuoU11SqhfW7R1RxgYkSdS4GLp8Cre8sYkMTbntuVljtAiKs6bILRbN4L3RwXoNca1Wa
3iNUqx4wm28bW03rBGbZMvZyvAKNEKtmHOaJ2/iBLxCjhjG01D89Qm1dHH2jvktkXa0SYN5lW2QQ
h12ey1Df+IHz3GVY2vyW3dDY9menTYcZd/bW2l72wb0O6g6Mq64gKuJ5vY227x1p46fVbCGQtPva
Eh9+Wnb3PTLCu8JaWs2IeYNQA7LuvBvZ49C/Hwu9hSpkZYekKkNAlZFO2wT7tY6NbancsVqjzeT1
piXHJMfBh/C1HBAz4bxGJzPjRa2R99808MjGCh5P14kOGLLB1K1gzxkFp9Zlu+2bBtMzpnpyNqwV
BfsSekSmERsoKny0/U63640onJlhWx/1xsYj23VZjPFuJMAPHfl0ah37xIAuPZtY3gz13GeYGGGS
bAHwGRB+5LYtqDWUm6ydiq1K7U81NaVLqC+i4Tw0HjFmyQPX2MbR2zUOwRU6suoJc6z9jIy7R8gJ
pNQIjFUrYM7RtzP2nL1Va7zGgqGScnTmyeJlbHSx0AJfBzt/mJr01x+/KtZYb+MXL8hJf3FYsoLQ
/C7wvVZaCL87uVYZ38JLgjFqDL+odwrGz2VPGTKH+ClksahZw7Uq63MYdtfE0/otqhZrbr0Mi85y
EOjo2yaGBJIU00cneb032Xz6aMlhu0FaFIhlZ+PKk8iWPa06+G15SMX44JXWRUi8WlDs1m7b7MzU
P8jOP1pwbLkzVyLgfnGyGoFMEr0lyUFX2sXvbOO+6tbIynd9LZGb1C7Sv9i4SXu8L0L55FIIDHlu
IV6UL2E8z3YT+0nNcrNMXBHSHQz7ziQqYe0N3u/Z1iqNz1rS+0JRu9DmRAdsdvxmo7tGVXPQiuHR
q8TGdYI39moo7GS/ETCP6GopSH4NBHtsb6rZNx8NMFf8qlvLJEVOU61NaweevDnn7zHcvVq0fXCc
LT2jewbq9WUQ74eBGHSF67Uop+r4xoTSrGMKd3Tqdn02B3cnHG9PXt9y5t+PTBsL5W49ashl1cd0
Yift0loNyF+Stbow2PZ+uzZc772UP2BYqF7JKeueygT3nebse1kTtlA8aml6Iop8Z0trJcz6XBpI
pfSXCHdcOjgX6uZTVNzl9kdThyszskEKprNqCgBqrR0mw1xlXrwFYfqNEQPFHaleHgG32s/vdybQ
cTbeI7Qcy4Fk6SJz9wZWb8dAIVb75gv7hw0vQaadT1qhXXRx/wN6sccQGyRFLvvQukGQQo4wqhTH
+sQIwO4LXYOhTaeutx/MMszYHeSbNKyujTfApLRvmvs+WUiTEWyWU7ylp4HMWl1TUT26afaIeLGu
irNoafaOySmm18uesO7xcXklYUUh4H5OeGE/yak5k/JLYJ4NzF3bVmV5LjWsnBZ0EZsTwNl2RLCL
hbMX4yFI2yWt6vWlDAkv8OMlzZI1MdwXowGpGunxwgnqR4/ALCynrKLehdfALtaaM7/820CkBBtp
FTUM6clXpgfJSSroA3WYj3KMU95ZHmVgv7sS06djsXzBfrbtPe/1ZeruUQSt0iFelYm/G3UYAi4E
5eraZjGrJ9hao716tNoKhIkDSCgj8TGS+Z+BP93ZbXaSJhrWiGgkSalWZgIvv1e+Vml1dZCZdNU5
roedamucLyPNeW3292msZU3bnhq7e+ms4M2a5G0+1qJVBGeRf6QutWXfrGq6w7CzVz6gtyo5hZP3
FIfOu40krzdDsjN1quGUQKtULYyUW7bXjFtn5GeUDczvaTDY9XV+FGxR0yQAHcR/S+TbmvfWl9oh
rYKtQUdjqPeoFzddENzjSN/83AyJ9zSEajO6jJ8glNcz+VVv5leEfcszbZeE+UYnEUNnK1EJWEiW
99QB8XfkxUnCoyPzRziE8RwjT8pRzIABaJ0OuA1vecwXYVqhC2IQpInxGydqsGl1mjtjzMLUjhy2
1rykXgfAwbbfA70GassHdHsINF3j3go434WFUm+8S1sOk3s5599lyNAc/4grXo3Yu5ipvGka2jbB
Di1M9jgWr4Eavick/n0vPmvNeaqV81sLsSJofOQEUVpiqzv0IjlKWQ89k7ebH1hLIbSGTGBaORM0
BjsgfDqUZAXC6mEd9NPnJCzu1BhnZpEA8g9Rs6GAWcr+Jc/h2Tlm+iolryhtMj69GnRc7m70jjg4
PzyngweNFGWRGin9/bjm+SmvA5RdMx+YsXIwbmjfqh4qZ2ERTeBAClEbMs1Xk+3eiIf45Vmz8vY4
P7V23S+z1H3CZ4/kX75XlbwxC3nXHP8IQm0OAH8J2/Q1q8g6SpJVxqWc/x2MaFfoD4cxrk0Nn1K+
yZzi2mA9iOJ4xbHBh+leGIAhCUnDHUVfu1DIraaKrXAKyxO2M7vNjv+NYPeKiPsu9OZb5kna3VrX
040O77YlzMNnAkOzqrh2DbTPGec/lhpJD8VaFG/Ax6/eVJx1NdK3GolEqlpKi0B7YI+y41KdhB2e
s9Z6N2vtIjSFtWMqH3MINhhX8ToLs3i0J+udSds1dxk42v5TG6IRKKLXUHak8bIgxc1VptwxLDRJ
M+ARxvGPbrqj/yLlqS/KQ2Ua71NcP1q189Qlcz4UKPx65UXqZHBDiozPGaTiLkh4uirvvW3Hja+i
deFVJBKH20GoR6ncdGEOJUPA6buvje90MD4ZrR1To4IiyuJGvAz9pwxHcTdnqnpkOGjheOqtfiXi
6TPouPFmwr3TfTpJdh0LWv6Wecvm2yXomtd54ZifWlvXtn7YPobTfYgrO+9oLQD9ujp++qrg8eKV
6z8H7ay51a7Pm6um38tOYWXKXqMBSh7mVFnBzvWqclWmPoJsZ7irNPfJ4Pp1BRZ1rtbMK9W9CyF7
N92q0PpCGClrzGjmLR/T12BuROuVs6KCfRO28YpVFDpQGaFlYrxDGAlW7nScm9XTS/hadeGX6yJr
UcVzjZe44jldjGKXKaIygpZHoVQIGh2ZbozUeYLlc5tXaj/gpd74l6rsjyRu2I6P2Uri2XfsGwJH
Sn8QlEyunG2mH+Y80BrANibEAxGY18LvX4aufuwm/5KOiODV9EK69pPqWp5Z64aNUmXWQ5XIm1IW
6AjdfyxpGwidOkyvN33sbmxSaxd9WD76JY9IWz7WvgdPoH3pDYY39k6GvF6NUv+OBLQGM9q38MJL
z3wfZX8/FO6XbbJVGEpt53A0VsFdoFzWlHkpnIAG2444xZn47iT4JznRMVAAUQ2XmCpJMyjFkIMg
unw0ouB5TBG8M9pZuUQz2Gm4lNTPNRPfJVXJoxLNi4/7k96tid9Ni1aEwdwlrf6b2TAmZqyvmDs7
Aob0I7SyXVZx0p3MuuVD+QrY8zR4QKkrVEBmu4YoAH8luFfeXG3mp7YnGnr67gQPDt3gkq6C+9s3
EgzMXrT6SdWjUb7qk55G+eTcGdgZvYBVsukezQqLVt5ecqtwqaLl+89iC2JS6+WtV3P2gW/ekqZc
1sUchxgemeDsGldfBim6cl5CpV+dE7Pb0SfEqale2c3hMhi5wwovWyUBE/Es4seJbG3OQxJADYpJ
l3YJWMoTpP39BBp3lnOORjSt9fhJLF0rYyTpcBfw+i2V8y3b8VvH5gHZ4tARxpuJnvpNIrsCfGPP
g+9Ox4sg/XNf1g/RlDw1WClc96YP5d1kG8AMnOmbd12B13ZTuON37rs3oiBJwLZvsySaMckd0gj0
Ic1DNhZ3s0IN+9uhSpptkCAYzFOsRVOrvVYKZV6e6R8qHO7JyHuqHOz3iY/rqr1LU/vFHUfM4uO9
W/mXTEaoqWgEVjWoh9wj4pY8K+KU+/tKF+yWcnWq3DkVaRruq+axzSz69u1dmIKETOqeBmox/Sd1
Z7bcSHJt2V/pH4iymCP8FfNMAARIkC9hJDMZ8zzH1/dyqtWqknT7mt5um0k1ZDILJBDufvycvdfe
gticZWp7YtPZRfV4JjZgFYkbHdzXwBppj0bOdfTsd5LGrgXD/V7vHim9L6ScX+qIn6jRYaqkzinu
p6/Eq+6VFd6GZ1NRv/smv6stVwHwcsvCivFN918kRj3MpMfD4N/R9xpc3QNvFkFoTxVYUB0gJSgP
a+rwXRZy3dQnnK6xsdbL4MzvQgqjYySJRu+BQmNRpDvevIIwU84V9tMsbE+GOr6LpDoJvmqmpXdk
Yg8T2SBpCd9Vomx8eNJs3AuNw5umuEZNPlwZOIQzszK/HGVH2jgcAFIB5jaZPb7+Ll/OkbwFWTfF
Mcd0wic4vhmBuonagmIbk5hnkSQUNd99pL2jwN/J9xq//yY0xMXnpulzavWYCvGHji7C8boiH6hP
SSx3+7OK1YsUTzSc1gC8RU2Gue5wzlGcHIMJSUnWMsMsOmNX+uZmjEr6kSG3MsNRb9IxQUX65dq5
v4ICVL/In5ar9zVPi3uhm6uoZmtW4LFwkU7eisyRdkneNb8ghsEl2ApU1baKaT7mLUWbG+cZZ4k/
M6nGCQzR+Us9LlM+4azn4WGyiQ2hPo12fiGl+/ekqBmgA21fJjD44+hQVN0ZmtfVqrJ7M+C+casJ
eYMMYabb7zM4ouk7brC0EO5kfv9oZvC5ngaa0X5M9Aoyh1Uw4vRKtfSpSbWjUSmvPLj3POCGl4nr
gAI5Y/49i+IyZaLgnHoyJJfQDO8q46Le4wnTzOjkBMlWfgjcEvl4fX4u/O3AqrMMDBQ/WJnqV8Pb
+XW0BbZJ4ZcHD1fJI8xO2zh2X7HPgjw2edYbGa6gPk/CeO9N7Zv012Fe5KSVFeoDJcm75eQLNbZB
NTQHB7n1UIMyiNu7QZoa7dlfWmP7izHS4yWehUaYR1iiD6D6pMRh44EbUGyI9ZBAG+1dLjomglfN
r5ZtpZ/sJH9UXbHzmMXCR3GeCOqmTYELEfIuZ7aCXJgDU3T7KCivkY1ZJa2gfAa0GoB+FnQulnT+
Hx040EJyQTUAoYEkhaaSGToCDw0lRLQTawFUFB4Z4VYMRJUuXXeSO+rSiXB0ek96vPaR4Xgd+SU9
LSLKYAaHc00CTAGZSoCyBdjUZ/DuB3wOAE8rwKcKANTJsdcWQFQGRzzlRfhhVDczQeTUczDPcmE+
JzTnZqLctZKumoBZzcCtRmBXo+FM43I+lpxU8bQb2hBsv0H+k6S1gm1l2ntEpHqX4ZzUa81TAOCV
88dBTd0+esl+1SUFljmX6sOE9Vhng1AveY+IhwMAaRFN8RYwPCtvl4KWbbr2jYD4dhYDne2Bz8Zk
B7vAaM2mJzYDVxvOMKhs6xZorc4s1gFii1Z/awK1zeltA8CmXc9eWrQLB/itJSm4CFd+AZqKUs52
7DCt5b6TZXAk8fn286u+A0oX0lBC/hpvRfIpAO4W/Bf6vjhPh3o99aA0esnmVSWlNwPXG4HtlWo7
S3J8m+mLOQGrO+ZD80D9SunC0HfXPvG/iWkH2hPUEH63QcOMhCw6Dg6wwQ74YNENwZoOBa190MIh
iOHI5DEIgA4L4txBEKPEeiJg0qoHPpB65ewNYMVCQovF+FYhTwSwtk+BGqcV5logxzWwYxfoMUv6
0E/ILIAhT1V3bfvsOda2eIJxfXndLp7GfaOml8rvX3R9Ok6PNEjXJXlAaUGWejGAqGacD4gZbtcu
44QyfwDNOYseYDPgZhWAc/dDco55KwSrUjKeK7t/Kfv4ItL8XSd4xg/vBcCKEDT0BCI6sbduYS5S
kiTVcfpELPJR2tOhLI1TBGg9xnjuY6st63RHLwbbibnzBZ0mtTqlHRE3A2pkYMsY4DSS4OYdIGsG
eaDd2a0BXJOaBoFJIq9BXwsQ2F1BtAFzCzcZzlmf3scxJuOMhLEA+dMMbBxzlxe0n2+5Lp4Se9ip
kraN+pRaZHyhjzvzBS2Q0lDece7x+VbucxGjHSzhLSOOPMqVObjWJiusbZ/Jxbi3qNm8Ft2GXv6K
hPeKGvw0CvdM0Z9nynudWA8avr5Uqb6YMv00je4FvUKzaW99Eh2EZI43SF4lg9yXNPJccsl9nGTm
lB6UvH8xAZenxiOviptumM8jKv6y7WVZ9gkDYGuCPUdwvUNM0bLdxFitzUulGhcLDxQG0a0btTd0
rDM9Srdo5qE2JfOMWBAtIXst6QEkRzw95bJ1AE7XJAYAZlcBtFeA2iVA2QTcLuJooYDhaKNmEecJ
bUQC7JGd2gGRFWPw2++TYx8RjZPLaxey+TI4xJW/NCA85dl0HKPooGbWpfenneu3137AXwoMP0aR
RXvA99StGRcnOPzLya+XJtp1BnInA1y9TIXOHGJpgFnLiynKu4BmAKhPTPnBShCfYUPmG7gvQE+f
gUE8trAWxibajVp/ZjD/CfTp0jzlY7utVPWYA9YHq0RUs6BXwmAZHCMWbwxmLpjwCJiBSsxKvLPy
BLVOsjbV+K71Jh7dm6Gnd03/LVTtIML6qQ9SDkhgC9IKFerGK6YU0Zh3s2i+AjQks6Ctn0T55GAA
KbWEwgnZWP0oXXetBg3suYRDatzR4lzaJAUhnFinargfjRtWqYXOm1E36Tpgl4ySa0HjnnyjddaF
Ox1gowNIQiHtwIiILCP9oE7WFsl7cu/u63LTELdh8WDZajvXyU5QyFAwyVLoyVRoyVZo9WculCsd
gL73kpG+ALB00ZLGgL0b7wI9jIxWaYdhubQ2jV8/4Yk8hlm3R5r2EtLWHc0jwPxdKpor8+WD7qFX
HaxH36Dtk9kQ5hoJOFV3ttDCb4c8Ks0q+VdMwuRK1ORL4P64qORNBDQ0VA6ewDuYdAvjIb9kpFPU
pFQQG7fKov0UqIwwAF3V3lo6/AqDgBgi9rICYUpE1FFth/uaK2cZiyf5GMvgqUzD18q8JPGds23v
dbvc+GG86/Np51nRzsTrOoTZyUJiRmzsCbncC6D0mUnkQDVYm4kCp0BghIJkmZLd0ZPhkZPlEeak
9kjCGvkeLn9H/TcrwcJ4Fvui+17579BptzH5IBY5IYMerq2YE4uWZwG9BLf6rmmnrUG+yFRs0Lez
JOuVH057BMHrwsJtDlw1RCyAhg9w0brW8C6TmwrGZ92TZaKBHCvJNtFr51XhEGVcQ+INURGu9aHT
W1BlJgqmKYUkGh8dJZMo7n/Dtg1DTq+Db6P3IlmFtgYdv36t+xeg/zsTKZBidNeu4jbLeGjVjoz6
EuUpLilGomajYRKSG4laxh84m2uP8AVCijCWrjNUEXk7bunrnSICkV38uN3IJxPn8UfuINgc9Pmk
OZdeEIUbOZJ5ufLg7StSv66kBblKBQEpobPqVOvUe/HF9I9GlDyH/fiGJ5rAaveC2YmcXXvTk2mT
k21jW/WNqLFbaVTXQkN6Rys6I3BZt9pzYaKPMZtkS19z4/MBlnG05yaw8uv41JOqM8ABLDi5C4A3
xsEgYsXlAc1Dbe40+qYimScloUcjqUc50Y9eKaT3tMq1Gb8YR5O7XGzi7laR8yPf5Qz9V0/+T0gO
kE4eEJ3qJQ8zd5mn0q1QLKD7S/TllANmjeDRkyqEt2zdlOqxI23IBAPXIPnJMIWSReSnny5qUGhM
i4nGNE/xPCO5CFETU69qo5FoNCUPdj6cagYggHbRkHtURt8Owd+DS7QXUjG6CQoZSfSu0Vd9FVyG
VONEaOmmpTVihLeKdCV5zLukLYWkLiUdMnmPYoSGrM6xYHsrLgYL1eXJQCktyG5S9I+OJCe5Ibkm
NuXyTWZXqR5a2YCcTPiRio1mhhrVIxdKJR8qIyeKkRjUIWxq5EdhTVtO3bkgVSoPziN9MpWsKbqq
L4EMnzJJoapJo8qQhk/pwIK1VkE37HTPZtsWC3/QzoOmL5WmutmkW/XZsB3tc03mVTNSLcvc5YLY
VGNNsjvRySETS3Tj65HULBfvdsoEt9BQgRYyWEuhFtVx8k5eP9OiaelaXxOnu8yuQueyKDwYpkRt
l6OxqEobA1oJ14Gfx8BzoO880r1cUr5a0r40Ur+Chng9UsAmVDY4R6RPdxo+lcR9Vfri6tjEbZrZ
AuUOlzRB5iDprOQ3djo9Nlsx74TU7AJOok6qxQELKCpV2VgQwRvcIzHuXR1NarcV1BlQjpcOMpCY
pzsj6YxsMHRApFrSlYgI8LFJcJH/Txr4JTztGYlpvulQUCWwE7DvMnKcSo5NnKUTejWHY7O6KXXG
V4TPOh5nDEQzh3S2hpQ2h7S2gNS2xtF3ASlupU8exUiu20C+mzpCwUsZAw+Es2i3ISff0sWAarSR
LA2jd0Xtb/oQUse1YDOGcxpyQzDFx5TnT41WbXTjMTCaLZc1H0LAPbBkeGrJLwZuavXBSq1q9mOu
IIY+k5F6+VSDr6qWg4gX+Pg2AdJxMB3rtAO7qhH3RwKPlmhHjir2iJRHxziVnPY9yXklCXo1SXod
3TZy9QLy9QoXpnOxIFaEEYw0B871hqpoE1TnCBfHWBgfFTMbW6b2AcyWUYv0LexeW9SY8WWkXkiv
PmvHvWdWX2gCTh2DUI8vZQB/pDhSk3Uh8wI5B3XyAz3235I8wYJboiBf0AY8HNFlRJtIZNuicqNt
TBphRCqh3KzMlhAd/adWmUNSr8kwlL8sWPrwmDZMJJfytaKM5de/oqOcg6xeKPVHiLvEhbdXzXSy
EnMyE3sunl772dI9tCrtGGfJxgZvUHrjXudF8989DKZKC9ey1V9jgnfotg6WM4P9vPdIbYwAWQ+k
OCakOcroKbniwvhzIOtRkPkIX1slAbKNcCqQCImHdCnvbgZJkaVfg8DWFprJcpW1eMUZa37Smpj1
aNxtgw41/NfEfjRgtayjSiJlTzKlQUKlfKMcdlco1EuNDwyo7Zo20tIEt1WQSGWN7tw2d0aYUqn4
y47BjYxalKVBq1+mMVvGhSkR0ehzXXK7/FlMmiaox3nlfU60AmXSZWZO6IwfbnVmqMLOuVQMMpJE
M/PrQ0JQpOBM9nnUPTI8U+cc5p/FwO71UBMUUuBUmgcghJlOlGDN3S4lD7Tbm2SDpmSEJn4Jw7q5
JjLtEJyPSZZoSaaoPxgkytqcS+t0ePNQlkdVsSq8LLvH4BRwgWAW7+x4XNEcCuElQbYEVxon3qdt
eW8mhBmGOZODOBtyASwV6r6hBu86cXTXcYqVBZ8PDiZtrqU0d/UYaimA6uBp4Cq0pUZlCix4LOnv
roRSTpyM6ZsNc21uEsW28LJ0buhZvmlqwOFRTfPPJX523ld+gXYNXkwEB2MdJdAMjNGwsM4r5RFl
inoYraSmvwt2ZFKiHXgpYvzcdO0wEVq4uriTBnwxcwt/fKtrNHSyFybG1cakTj2S5ww5R4dwhHzP
vxUKVRklW+51OaI4gO7BlE4fTS+ovLNj3kqPc0/vclA96ORBZkM4CIe54vTWS2eV1qqJrV9Ril9A
6aPgg453g3vnLR76ct1SSkecOasJBexT6WGr6YGCvwi/Q3CNHBIegdZQsILNsHRvOBUp7a5IGzBM
BN2CcnC6WQLMoUJzYNuPornoSnd1jHHfOkb9UrVjQP6o+yh5j+cefL9ydJx9DmyP8oOLyqAiBuW2
wti8nOpdagtVpvxMqxA6XjM62MRG99XGbZIpJKFWHeP/PhDpXI2a7FSKY5IZ/TFqx81QkNTl017l
GSgQ1jvlve4qzmSSqn/+EpcLvcrtZ1CdwYIujLcTNU6L0oIsDAbMi7O1n2UffgzdI8/STx9JKBjy
/ltYvbPQZRSz5fLFNXu5wXi8GjATeNFVBCqxwtzcFU0ztr6vHTu1cVZ+4XLS2nTSOjI/1XhXqi+W
HVtbkX37ZF/vB0V5CVvi0hMhJMZ0Z2gA6UgmQdFhqCsDAh0gGcSqY3IIQqXjWqtBo8404ltt0Iga
c+nEzb9aw1NPnZdrG8uP7wlZCNuOVl8zQSgZh5oV0At7Fl3L3nBxzfMLtel/IYrhOq+B4kzREZEb
4K0wstBugO641dr2l+PQuzcFbLsmpx1RqO+mZLYCayIbl4585kCZd/MYF5I3g1QgL110sdzJW9dj
fQN2evh5dWD1M72jX/Lz4zkhkooG8wkyOn9ha321HRurfgEmPzPpiM9S5pTbTpoMqgjs45CO97Ku
ApCF5QQ/v9sYOf05C4LemXy0CPabJqhCuLLBtKKGQFCLq3TEBM9q6JrkiIg/wmwQX4LGJbLAU/G5
kbng1eSANi3+/s6IdqXE5veJF13w7IIIkRnWtWVA+p6wmJhm92Y5CNwMyNE7jVWhReSxdeTaL72R
UGDfRaGu+A4pnpMFfyM0tM3oEdNEU7DcF/Fggv1pX/WCOD7hda9J3b9rzMx2ZMADH09ZG3XSnYna
DDb06bc0Iqw5PrRh40XYV1zM5cu+83PpBSMNzCLkmXiZe69GymEsLXHJ/ewU67NRYwF6OTTsxJ/E
KmqEmIcOQwPF1++M3Pms7S8Kk13s2fFqrF38cK7rLcI+fVFLx+GuAcK27zIblz6shsBx9aWEoK9N
i76HaSuvZuettdbXlq45xgsjMZxdOTAJzVWsYi4Ab9XWTij8qm3b6gJtjLOyhhpsS4AnwvfilZNb
AB5pPazKgdb7D44sAkOxw4CZuVq1luRJNBfusu4KtL1Ajn6+Ju7MZeIfwWDnS654+VMFzYgPhbZA
rcZbA/DNwvBOXQQMBseFuy8pzQkr1LEA1EV/KMc9lZS9ZjSQv4xThpmNkFEYPK9I/jGvqZvOtSr2
geYYp3V9tCVOt1PbYuFoZr1qqoTJV4ZYREGGz/5NnnxizgsOzg1Lhib0mO1BpyBG8Kxtsu94D2Zl
AB67dephaRJ54GIdEprf3x0fWSWE+oS+XnPuci+HxYOes+s00s+mnuCUio1jjJWnYARabWAcbeB9
sOTV51YLxjmD3WTVmPnRVIF4JEVxHuyC1MDpiRhbQe4bL0fGrzULrvEo3cEODoyIcFXEzUS4h7Vr
bDs1sbY8B6xmMIMZjdl53lVXxcEyFzOzgkaMmTTXGCWoa72pc6L8qpVbwLNqMxRb4Pe4vQ7NPdKs
3zHVdOgCZfvZYMocOV/AI2wgVlcTeC8Obh8/Cp6wLtbQ39TxWFb5ytaVJ0DpgLr15MItA09LFj2V
KbYtyOopB3uQAxqzjXmDGXwfRV6FFcZ9bzEH/Jz3kPIIYlE/Wg7TY4DkK86DdjlpWsvITelPcfwe
KVUxj0JEkyasCnoS1Rvp0/K7N2DANDdhJbh3PRQTMfQnBzFIztkO10fb4LTH2FhOw8lhFaqsolMf
noLAiE5pmzH5T3SyNNi4eqVctIJu8mAwbXN4t9H82O2cT4BASdtZgHa2Fija7ykz72WjPCuq8nvA
e7dwCX3MaAbtmI6gwwLm5ODuxP0OzUusTZOixtO4tA0BQU7EzWwsA41JYgLuEIUbLMZQO47DVN27
sWKukvVM5sWzaY/6A+9/MbfZyw7ErxIj2ZAFbeCoXVICNaRulsgrpuxKuze/Ox08E9RwzICCWz8B
16VFtGHwib3ZHseLWat71WZ9lLo1HDLF4kTIhnYXSasRWxCXUpqFXBx56Ec3PJDrSRRlyww8odPG
ib42RH7CKycTwCBvzPqMpzOJeRgLhrC2Ye+EgC1LfMUHB0t5KBV/o1L8sye47WZ85LZjbKMsufWB
/6XqQ8LEMwpPdsrA0zVMdSnSId3ZFos6GpkGp261S1L0GoqblRyhDqMmaDKlCifJ8iI4RdV71eu/
2CpWtgnLa6rRDGC6SpvovR9ymgr4JjLGv7MkTL9z0ENJ0Z/BifeLlvMwSoiNNoTYmRrce5Temh5g
17SIzSUK5qVFrg4Bn3DgXEsqUnt0KuImXLIw44U2ZBInXx/ryBlX6lAyGowjlL8D3W8zWhoNtW7K
tGuBCOnRld7DLYc1cwC8FPDFEHlTiHcQjGP9mpgus/mKG31diVsI5WQY/GruNpzVuqotnKB1Vmj0
LnnJKYNDhUOi8/d918HozpRNYXU6PDouf1n/3U+dNk8KBXwx1LBMqVAz6N6yRfORlfr47luY4sQQ
rgc07mmV/k6axHr2I4ukJ/mH0pVhe7/MKqsWTjPkBxcaloUEA1TbNRqgU7Y1iKoWldbPTw7BN5Zt
7G6uUEjSVbHVDYk5e9sQ/abGgVPQRGpM/yS8+OEUJbOqul96rmMvRgORRm0U98Ypgy2IlbmHA2cd
pDj46bQt9IQh7NBjvW1qH5x7hU+3w0fDM9zOw0BGifitSTXVnCJmuhh54O0NcW7Py55IoE3j4QHR
ua+eA5LP0MIUEMrClmVoIy70W+dhllz6C2jyDIFIeSkx99iBwF8xxTlSlTLgMm4+SLymI0ol1heY
ArOm7EiaVe/CA7PsM4a2s3o+DAlJjjBBOSknLFpdwfcJj2G99IiPiHyHFCW53e9oCPm0sAn5NDTr
zsD7P7elrH/nMpmw/qsN5X+yKwX/xn/tSjn9Tup/C4vhT/3dkWL8YQkbsbhhWML4MyzG+IMFgvbQ
dm2LmRJ/5P/CYjS8Kgj9Odf/Zjn5hx1F+4NFr5qqruts7NLG8ndfzv/Bnvy/UDH/nCtngLW2VJWw
B0AEjiZA3PzZi1IMutnQI0g+UGEuWkWdqRCNAi7YTq/SEC3/G86Jqf4L6YQXFPQUTQv4iAml5q8v
iOkhLgyqwQ+YsRBqo5A7awFhjXYlGlg8HHHwaTDfZ8AznRUq4UVUWfitchpoxNliHQ2qfMdkYB1E
TFAqpXpNesclzGdEuzxoKD+YDucG/2TqKj0s915hWlhagzYfLfvu2pPF9sfJxJ3w5qp1twmYui5d
hUGECVLR5C3Za3m9zsqp3UN/QByO6WPSv8lS03RBiiwRpgiryYUHZU/vR33/ESwlUXX/UWb4A5fj
agzegspZJYBsiKq26YDEyrhW3eYrFt61t1GHODUr7EfdU2AKmvu29q6M4BgnhTFF5u5iXGbkmy+F
Clc4TdHnueg2ToXlX9xmLdBFDHBCoLTR9VujBV7ZYBg15Xft27uIKWBZqGwkxTMZwksK51duG0aw
ixrcQCo3v4VPu7fs0R/W72qqH3q0JGG8GjDqjrbYWaO9RZO7aLdpbRENbVxM9OZNHX3W1lfotZfM
G14qo15EXUlHrqTLAzaG5jtgME+3NxJ8VRXpQceCMOm0Lizm7XSqepPRhBk4y3iCDhNY27zH9kxw
MkiMbT7ZKy0ZXyKEGryayQ21BE/bTippSCMi+HSeIYj35ZkRG5vU9PeGMNYQyTe+Fiw4xWaqXewN
J3n3hb6JGXYgQlmZg0WAdbzIi6N8FaPOz0YDdCJTdoZpb8Xo3AblbJbjIyTqUqqWnb2jTs6MF1i5
PR/z1ESrQYw4Z5xkOZUAoqvWZpZTvrrQYXPNBvjqrGq6K0wBt7ptrzqPxojv75Mifc+ZZIcigY+6
J19wOzXOFuc5aBYgst+qp5YI2aT6lh8ha/SLqJ1rFGtkMCTLYkwPlVqrs9yG12JNWAsLk+YLsg9L
4w0r4U/S+Ai8HdYHZJLQcnhDklDHzipopNvcQR2O7eJZi5OzZmKgSjltq9g5NZNxsqxiLjwVfQeu
iVHEW9Rqz5khOYK+WhCrYlQzR2vKBZqWxQARCoQJOnrFZLmoorvyrFf8mNWjpewEnHtGgdAZbyWj
IlvCA1TEDtgbdd72jUuaOERozv3sVS0xwqpxcxZmAnMS1kJUONmaUWmrdhvF50Py2iP0yHNqWSfy
DapkFxcWA5dsjU7gbnT2phiat56cK8VE9akFy4bD2Mu8XTfFSz9uj33s//IrZG1uf8FrkevABcrx
hWCyG8MTJkdCT2ednR06y9kmwmdLIfhK5Gtc/7ioh4Xwi9NUeLsKclGPsK1B55f0PmIRGCUxCpZy
WjMxWCjVhzVOe0/DNAGJErO2yTdP4Ps5zIIN+W6hae9G1MzTZFroWrnbJoyQIu3iVSR4Ea2zGHQN
kCBGlcplnqQc1hAXjgRnIGl9uJjnBuEspwm4fd0c6oqHJqYO8eNhU5kpSkMczuF4r5RoGVlffgfn
XsWkG5mbRibXh9kvs7S2ZWOdIIrD135RXEEiWvxhtyWxVdh77Yo7arq2VObISfpu2EzPmuZBBKLl
vddNjKZDsmOq4qyAAxzi4VJ73Yt858kxYVA+HDEWkutMuneKMikZ9rg4ZsW6F8j8yvQ8wYaHm4mA
tvjK6pi8yGaHJO9cV8W6HL1lWNoL2oG7CP6WfJTsvLvqab+3GlKMInZeZsXRFB+UzsdHn5+9RgLp
0+Sd/J+9EsgZVavOrUHR50aOfjUpqmc24lnuaWsjsO9/OuP/DT3sXwlrGk8vRk6XBWA7nGh/PcZo
e6SWyRX5I0VQYOa/mBducrdZUcPumxT6Zam+Bh05ZoNPrkd7T7uGs6qm2+eS8IR8QYrnjHMmko3K
tJnEx7ndD9vBrqBYN2t22XnpRcs4L49gUMzUvCiOfkwhrUzMG7qpOAQc1lmh0Htl4hMBssrUjUFU
iJq9W2m88TPnAgcRAEyNbsBl5mk/dK6obD9PdtIeft6P/8hvfMtT/vfPZd1frMf/pSX5L1/1/1OF
aGu2LtGAf3p8/iWCex58NMFH+r+2dfKR/ar/4nv+x5//W7GoaI71h4vR2HAoHHQaiRSFf/Mv81v2
H0xBNMAzf+EKGn/YZNKaDnRBwzLY9P/qXeZXhHCoO01ZS/4nxaL+12rRcrEsQzdU4QpqgsrR+qen
vsdXH4ZC0T+roN3ZrErSiE8gki+eqgCb7naQYDYZmE+3Hp4cBP4IeVUvPafAAtsmwiybnMyU9n7V
bwC90Xk6lVp8cNEZ9YLkGgVHUUoAT4bkQ+z/9J7/myVLpc2a/Ifv+ue7x2OroxoSLr9r887+udad
CmQ8Q5rqnE8qhUt3rSU2TGjQKFzmR354bPQ6Q3PY31L6NpTCNyMNlhkzkJbYANbqJ9zHh6vF30U2
nfsS5ZNbMFgNsjd/xCRQ1/YjaWAT2OO1xpaU2/47fV60LJBgRPyNIowL+fSCVvscBbiS7AHDx3Bt
amtTivZaNPYp6TC40gqxYFFgpV7VLUB+rr1Vqr1M3u+4tnAj0eZdJK7zsEyww17lvDQFhkvqarZE
fei2sTYioFunSA8CQz97BjHEvncIG+K+kiOzjnktXIJwaHJlPfrLNqnfp6r+zDvCxoIK+0gQfacm
rXDpK4terUl9MYGdKQ1Aicb58Ifko677m6YP+7Q+2CZNECvayO85HeKj1Lc2He7B1h1vGQNTp+0A
pNxToP4VRBV9Ov8QI229vkbqRNeNmbJXrgSpXqKKsduGu8ZF6d8400wFk4WyP2N0XXQk1din+rfe
kw2lpWq+xg9BkI5v7se4uEZOEx0S7FpZUVSEu8Qk9E4IrUx0QSiTimSp0jKsjOnN1bJlmtq0c3U0
X87K4xwbXscK/dhkrZPKRPvz6VYabb3fZEDMsuQB2HBL+TOr8Hobkc0gfTsiiZYVaeQAzUQMMBZ4
4/JjgKJCrRLU0ybeTyZ81AKF3R7D1lyTazNXJjrWcnqNOFy+eAAlasS4QolELz2DDGSAzVF2amvd
7Jo6bkgOcemvoI6uxpzlUSNEcFHT5qnnMipHghiZpypLvu0abZlaXrpxE8VftpatFDXg7bAFUC4K
eCn+zXProiCpT1pst7j1Aof4kszfoPVe0o+ZO1XIhWIwKtp56V5KhP3IexdRkbNk8z3FC1eMAV2A
th5Qngy4WJLUu7mhc5J/N1v+bvDfHbD/DwY0DZpClhVedXBLfmBvvQIUzBibl+KzSWBkTMVjsuPP
PqHLFAm6RyrpDCC/SVouHmnOd5lp2kfVrzrFvQUwtYWX0vgqks+CIjzEjsz05qGO9loT/qdZTwyI
U0CFvGFhXd+JrAwIic6++U+fR5L4utDdIsX8VIVzElC4RGito9G7kSWapwOYMi8C+KNSNXVFda4t
8zKxY5U9fg7Nubmacsu19JBn4WcS1A98MFDTAKTZfnWH2WBAUCdIltaQljnbKCKdhGbYd2ZWLB5r
qTUQ4FPFXUMZ+MZl8phM/9tA/5KaZ2yqh6DPMB3wJpQudaEsS4lFAKbYbFI9OaVeetBG41JjokxH
sRUKYac6du2hokzk1nvB67MYovS1SpVlbqAs5z4W8lqzmO+1coLPv/1LChbN4o2HiPG7T0rgcOaq
8riAKCU6gabntZ24Deal2RDCJG55ZL72Lz4QiBkDxjWj5xe1IKaq8QkmHXHTJLU3zkVDpWwQP6fH
8Pwnu3rjx/Z2tZfRR0tvVugPZPk1OXcO9AR6eGps5A9t6I+zRvc+UP6ivlBIsLHG5pcMhKnzfCeC
ehuVNHFLARkzUadPb7JfE+LmwSqRnmpUX1AQDzRysSVSeJN9WTy5lQ+HQemPBTgrLPoevfVUebMZ
sc1cj153zUR51vIMMYKkhWwuIirngoI1bbrm1FD9LowAv1Lm4ijN4FPMHQmnVUcD/5JAjVLn+M2N
Bxn1zHRrJz6n07uf0Q23yIbeiZAequ8kqpwquPC+kDkkuqUeASl2ECQZXkUwsMSjxt9v0LCdGcp3
YYjb358Bz41eS38rn/A4587jfeIkuddcswSOfcVv9427MVjRBZ9OQ1t2CMxL63HEOOUH3DiL7jeu
dSVfDHKl6eI09S6PuLpS0njb2s2xzBnplsUbVQVKRQ1mYEZ4d0kqHNd+rSLXkt2KT/wkN0P5pBau
sZbXXjKPtmgUvjWnJetUu2h9RhZzemhLnpqBNUri4SHWmFA59i3BLE0FfYId8agj/nBZPLzueaJ9
i7njIrkZck/yKoDlukMqrmpck+d4MJ5HfiBbLx44WP0Kkig3ZvmVYW6fejs5KHIFu94sydYJkb81
CkU+SpKIZPZQYet8xC6XhwEwQUp62yJp70BC80VdJuwuZICUBVEasZtp/5u7M1luo7my8Kv84bWL
UUPWtLAjGjM4iZRIij83FQBF1jyg5sLKr+HX85P0l6AocxKlNnrB8EKhkAhmViUyb97h3HPGwiYX
0Sne3IPecuom3lntZLMwPasTZ2mxGiIjEV+xX7RiM3allpYWrFNb0Hbdsm5qCYtmk3wyPQ8LJldN
QSW9NL+am27hBdVUR0twsjHl8rThdebBJsZpFJkNKGYwzxKXmzkLj4Xrnhq1uU7ArMZdMhG2PoUM
ke7QP93EmiGWeAzd38iXN2Dc3Q7CwbeqJzWErJs6O8yKekJzISQOBE+srTM0J1kQzWBhcBIT7NbM
67tFUczKXh0XYXGPEO0MBPWUUtmkcWxgbuk4RYrPAWNK9Z+Ejf3Z2vQtzKgTtwXB4XRk/Om+nzfR
jVqyr6tagUHKs+nDqc3tzEv0FSwuAGzQu0ioBtBPl9fTDR3sOm0iS6UQy82WLhp6LWB6yd2ZqUM/
oZ+YW1cewGMQ6xAsW6cKOQm0bOm1g3IqOe/M6JOIqmhkqNsvpZFdhaoEPatr3axPm+EORnoYVIjg
7fQ44X7N+DtWTlSb3g5qOyOlsC8ScNI9wKeBNqGdMeb/sF6Q7dQQ0W+jL2Wh3hlQtYTFtZE5FxHX
utzhtHbOqPX4zNhxL6aU9FUBDay4kP/MhrniI7ESOaeB+UWL6nmY2zTzWTMTHo6tnqBdNGlN9dxu
raWlmvN8KK81/0/cCQiUxxInEFHvGgetGJkGfKMeBAx1t1SDdDHoXHfCXCLpB6TfBlY0NkWHjwgy
pTcvukI5t7I/M5DjGsk1OXibmzcZaU780sQNDu2cQkhzGSICGNDzXJqnoDImmbuWPohjGldte14W
35J4OyVvcEiMgUdSwu2HnFE9HIVZdQ3d1XFW8Ly65AsQh2YwzHLduIRgiTwVdIMJ8kqp051GlvZn
CUkG1pyKtdleVgNuGB3pE67Ec7dLJ5pafgrq6jqBMpyiH41Mov5W+Kuk9SPUvjd3eg9NW2cn0A7U
yXG7EedByU5XZOSbHWfkbmJXO3dRGUOdHhGGmlQeNG4NJfwZiwnOl9pbs7nPh94Y9bUD6Ctcw6tp
wFSRi/R4SJRjcMi0gOT2NKuiy2HrXMhhI6uQSRx4bpxT+trvUzO5l1Nl6jWN3XTkRve+vMdVIpPW
6T4bUvhZ2l2EcSdAa9d270JRSVLSEnNJOOfSsGrAeKwE+XHPv2m8OQb5MdrgXTuKBQWuA10WWwZb
hiTgGkzF2G+3tCjGKIaodMn6ykW7MeawF90ETn+76fnlPMYDiX3AYChwkB6j+7MlpVwfKw4SGLV/
0etIURvSAQnuPdfI5jWd2qMmJ7/arksUE5MuXDc9OrZWGh8FvTnb2sZ5EN1VO/kVedn53TzdXgml
VmlAxVkl89ZSrQ10PDeFg1TBmJFbJ9KiU1LkWld0cpMc5i5BYTrwjizR72yJY7BgMvFbdqT5RIy2
IF/LUV6HX3vA0Euh66sIJQuk2LaTbZyZ075aN0Z72ep5fwh910KHTuEoqerLWNuc5g3AkixZtpxy
ZG7Ww8YmPcg9Jf/4FnV3H/jwIKX01lIpTc7saNKdGNC1oWf+uhRiolveeethB3rlUE8rgAzDgpRM
sg3X8qgHilR8U6TB4LreevTypoO53KXBzfBKbWSXFBejHUCwh7M0qwxYWXqJCGjXaiNOFZfTWvnX
op3RCXdcd8YcnhBQgSHoLUyZA2UtUALirsivYcJVptLzjwf7c+3fmRxg36ZZBf1qURjn0pexI5Ry
aw2K3mZiGtl955yWdkvnRXwfyxAF+E/mVfPA6hdhVE51eYtLQ5i63SjSERCt6wuzBwynFb8IpnVZ
F3oeS+sUrmwL1jQYpSBFex5Ld+Q3RdN02hrlPDDrtFa4Db6XTS3ZWPQGKVK6ziNFmZmRO2lhqPaU
HHpiNNZIiLk9mpGA+zbIIQtsPpxAo6y91MvsgQbvgYXujZh/F9K/ekwHXn0KUYaqOS+qTejG55tO
T7R1G+tLkVajvBKnNpxaBsoo2VUEirWF2Vxz4sNgAEIP17oVAva+9nIcONpRt5TDXLKrRMcTD0KX
pKd/DgRhktPhqtBIA54sQrAoSk8aFcxmZU9b/UxNF3WogFm7KpNq5gpSoFzmrifLRQktoTaZSvDW
CFfCNA2VsT+tBLe3t1a9o7Jo51D7Tmp7DvUj1O/rlAh6CzZHVc8MNV/renvZ9ZTkp8QcVyLMUWUi
n4q9dQp4z7fB4S8SJ2981aCwduklHEFVik3crj4jllH97S/aX6lQB/BbGM26JmhG0nbRsUpKVUsh
EkE+Ob+ue5z+3sGfeX/m57VCmbChxKmRZXVtXaNASmLr6cxQ8+eqHuTDOvbF143Dzino/xwFIrx6
f6Lddn2xT5iJS9K0XNOw1BepIW2rplplNcM6o7Woas5gHL7RrPwLtHHJSDT9vPYJzPvWnm1EeiTE
0sqt2fvPIF/m1SPoustCC0MFT/L8ZSECgUDJj4f1FuMxsiJIf7eb9Ea619uILP3/eTYLBlyESHbv
+/KFW7dWh2BotDUERocpXvqWppixXaU39AX+YgO98WakOVXSE6TedPvlm7lB3/hDvdXWRm4uUKg6
hGdEkremh9nWWLz/XoYqLc+LdWQ2mFUhGSFZ+nK7QtahFNqQaevQi88ySz+HJHLaZeYR6XYzLqc5
da42UEapx1FNwOkaHLI+mFiiIgIkp+7Az2uDmYAFysuPosFfKBbZeNy0TXFZAmemlj4Kcljf3XVO
rwLtl3ZXHnOItYZfz64otE9s4DSeS/4fNHECGtgLIHggmyW7BZrOOqRYeG1X8aKlTTCBq6Uuz1II
pjWCaqPAcfdvc9uf2Mp2VH5qVOpovoatnwcA/LBeypDfFFY9URJlNgD9tj0wiv09vyXfrMumOsGA
IBp1BJlHMNq9NdqgwjbS05a6jiDq9lOoc2siJnIXWgsfEkWJjUGw0l427lXsot7SpXQf6iM0nmec
mjFNi5MW0CTJt3FDyNTEoMjAqeeaMm7RuDLKdYnC+iAUoNZadB81UNuPIHjCMC7cEM2vXEfPSi2Q
rXDEIq+i1WYoRl3E3eZfidqd4gbDNIEcWu5MgVKBPEMDVsdba0ipQmtYujO87mNL8xaonk5Cs5oV
anEHS/+JTvIi6OxDNeRVjP6qTjSZZ5tuagl1RmG7m+cRJeeAlqANuFUcBqfkhHHzCNSzPXIw8l26
QoXjcZ1RhLO7bi4fwtvCeQGKG0ZJOObtoZ5o4HJAlY9CXzlPcm28HajGwB6DNOVsG14ZujJzSP3p
fNXKluaF8ApMPa07ZGFIyIJ3grYH8QvThSw4HfmdmEC5PwrKG9J5yJs3y6ER39yiOqaKNrfMq2CD
xVmH1HiU6NYwUV7stC9xDn6Z/vQWQmwZAgrYoPiUZiFrn7cjOOwr0hlKpM0U7Kb8rmwKtTkgaIAg
lPwot1dsOVbQK5fJAJRrwPnjRUNtzbd34hBayk+G0S0SJuB7abmkeZSraAAB33BwdHymLFaoSgJn
1r71W8nFGXUXu7KXD1sTS6BGC28DrJd9bJYoXiHKG1vldIBBsUUQQjFh+eIE9escXriuLBZ6gRa8
l49jQsDMQXIivoVHY9lU3LFJfKi6UE4jChzp3TkkpstEdJewvkwSn7QysSvYrkngRofyWf2YfIZy
srIo/dLRSvtLOJJrEfBHKWjMgwmkmOYd+ImcwDYp+lsVlskUVXZZtAx8Z1rosPO5FnQcwHZpeuwQ
wUgzTr9VHJOEXZrZaVUqJ1CDTJTOgkdke6hE6tJyuzmtfjOszuR987azlS+tG0z9luoIEyCNK23t
k8t4W6lF2GmDuh7cZtIiux6IYIJE6UTPYTSwxCJFWMzGJa+sijo/XZPAOBUlnqrFZVLfq0U981x3
VuvldEsk5uV0QnbqWKUZXMcCyI3gxOo4rS70olgAaYE/pp453mVB/XljsEXk0QARCWPoGJWAnNYh
aCLmeapNFNt8KCv+1H97wwGw8DJVnUSkZusv601IMsS055raOsq7z7YezKDIvwXGcLNb1f+a6uUT
guZXtMs/wF6y7HiW07F8kf9nH3pEkb090DMe59u8yeoSVmj/pVCaA3HyM7Dc7pF2HNLvjQDbf1g3
36CIpiH0wIXfUndAuVn8rTIiUEr/+881Wz0gt4NHSCEPA6RyApjwyRL9bBHef7/XDNevx3n2Br/g
snYenuthq/9Y0tcL8WKYJwthuAfC1FUQgAKPEC+FeuazhbAObNd2TM20oKT+mIvwm7vhnUXgJenb
tGwQU5g8+9VuQG+PXBX4RajABBHuB10IvrvfORbvLIR5YKoARXXKBMj6mdbLY2EAG3BsLCURxANs
4EMeCyKrPRfCOdB4P1WAp7XUB7jDi2MBcyYgBUMH+GAaD6qPH84+uMR3ey6Ee2AbIBkEoAZXSGzx
C/tgHsiAVv/oNuLBdu1jKJ0DIDhA9lVw1G/tCPvANUgguHRESDT1g1H6eDuCSHa/HcHVaZI7wM1z
HNWwNalp+exoaAegrm1bRwNBqj9+0FvD3fvWkHKqSOoJcik2TBSug9V5thAslM2NaukWd6sjMVYf
0Vi6ex8NYR7wPTtgQCwyIa8XwsLHYHXEgyXdXSofciH2dqZYCGCaptAEGwJjYXPYnu4ICxthGSa3
p7xbP6w/Re51PxOBU2nscnDcjg+OwvN1sBE7YZVA98mEqzAeJvxQtlJThabtvRCYCIOtANSEXhTp
RbPFnm4IWz8wHVt6GqSfKR981DDjJfL0J/HWO44lqjhcCY6Lm63v2o1eLASOJxqQtokFwdsyP+hC
yM6l/Y4GOwLKf8fBaXRU1d75Cc92hHmA8UCxh+X4qAbC3TvOEPqBo1pcijquhCvf9cV2UHGmNPKX
ULngg0sR89+9MX7DivzIZoyDMPm2y2OEd9UTCapffuAxyn89wPfoffmNqhVpimcfpN5+9zD03U70
Sv7778/OzC7D8OSHjxmH3Tzff/37C76e+tlcj2/1+J+L8K5clcg47n4wfH9M2SP5t7/8T3NL7132
7RlmXJVi9DLR8u/HeSWt9eMovDf6aDX8kd//cZYw0PA43G59HqbALdp3inkIarjM7h5HejI6zs2+
oy9WXXz3r3/8s/qDV3kc7skU2Kp9pzjN0YP5yVfAYdt3+ItVuUKWOnwc6cnDc7L2Hf3rKoxXdf44
0JPBuTb2HzzzV1kTkkLPVt2qbh6H/Pc0MsjdexpEQ6g113n2xxv5xt1GlbZ/32nGq6y+K9dN+cY+
kt09+45/sioTTkIOrdTjYE/W6f/hML/biPzDqP1nhuJTvfLf2EUyPtl3Xb7kzc/Olyxu7Dv817tf
iAbuuTIXqypdZY/P+fCNPjqo+z77b/YNvfsGb11JP7Llry+qxyz4W7/2/BaWn7hN7lbl3/8XAAD/
/w==</cx:binary>
              </cx:geoCache>
            </cx:geography>
          </cx:layoutPr>
          <cx:valueColorPositions>
            <cx:maxPosition>
              <cx:number val="1"/>
            </cx:maxPosition>
          </cx:valueColorPositions>
        </cx:series>
      </cx:plotAreaRegion>
    </cx:plotArea>
    <cx:legend pos="r" align="min" overlay="0"/>
  </cx:chart>
  <cx:clrMapOvr bg1="lt1" tx1="dk1" bg2="lt2" tx2="dk2" accent1="accent1" accent2="accent2" accent3="accent3" accent4="accent4" accent5="accent5" accent6="accent6" hlink="hlink" folHlink="folHlink"/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'Results Graphs (2)'!$A$3:$A$18</cx:f>
        <cx:lvl ptCount="16">
          <cx:pt idx="0">Auckland Region</cx:pt>
          <cx:pt idx="1">Bay of Plenty Region</cx:pt>
          <cx:pt idx="2">Canterbury Region</cx:pt>
          <cx:pt idx="3">Gisborne Region</cx:pt>
          <cx:pt idx="4">Hawke's Bay Region</cx:pt>
          <cx:pt idx="5">Manawatu-Wanganui Region</cx:pt>
          <cx:pt idx="6">Marlborough Region</cx:pt>
          <cx:pt idx="7">Nelson Region</cx:pt>
          <cx:pt idx="8">Northland Region</cx:pt>
          <cx:pt idx="9">Otago Region</cx:pt>
          <cx:pt idx="10">Southland Region</cx:pt>
          <cx:pt idx="11">Taranaki Region</cx:pt>
          <cx:pt idx="12">Tasman Region</cx:pt>
          <cx:pt idx="13">Waikato Region</cx:pt>
          <cx:pt idx="14">Wellington Region</cx:pt>
          <cx:pt idx="15">West Coast Region</cx:pt>
        </cx:lvl>
      </cx:strDim>
      <cx:numDim type="colorVal">
        <cx:f>'Results Graphs (2)'!$C$3:$C$18</cx:f>
        <cx:lvl ptCount="16" formatCode="0%">
          <cx:pt idx="0">0.15596330275229359</cx:pt>
          <cx:pt idx="1">0.0625</cx:pt>
          <cx:pt idx="2">0.084745762711864403</cx:pt>
          <cx:pt idx="3">0.083333333333333329</cx:pt>
          <cx:pt idx="4">0.1111111111111111</cx:pt>
          <cx:pt idx="5">0.096774193548387094</cx:pt>
          <cx:pt idx="6">0</cx:pt>
          <cx:pt idx="7">0</cx:pt>
          <cx:pt idx="8">0.088235294117647065</cx:pt>
          <cx:pt idx="9">0.22222222222222221</cx:pt>
          <cx:pt idx="10">0</cx:pt>
          <cx:pt idx="11">0</cx:pt>
          <cx:pt idx="12">0.14285714285714285</cx:pt>
          <cx:pt idx="13">0.1111111111111111</cx:pt>
          <cx:pt idx="14">0.11764705882352941</cx:pt>
          <cx:pt idx="15">0.125</cx:pt>
        </cx:lvl>
      </cx:numDim>
    </cx:data>
  </cx:chartData>
  <cx:chart>
    <cx:plotArea>
      <cx:plotAreaRegion>
        <cx:series layoutId="regionMap" uniqueId="{76BE14FF-77BA-41D6-A981-02408906552F}">
          <cx:tx>
            <cx:txData>
              <cx:f>'Results Graphs (2)'!$C$2</cx:f>
              <cx:v>2017</cx:v>
            </cx:txData>
          </cx:tx>
          <cx:dataId val="0"/>
          <cx:layoutPr>
            <cx:geography cultureLanguage="en-US" cultureRegion="NZ" attribution="Powered by Bing">
              <cx:geoCache provider="{E9337A44-BEBE-4D9F-B70C-5C5E7DAFC167}">
                <cx:binary>1HvJkt441t2rKLTxxlQBBDF1dP0RBslvzPxyUk7aMFI5cAQngCTIlV/Dr+cn8f2kUpWUpW63Iqoc
1kLKFEGQAM4dzj2X+uej+8dj9fzQv3G6qs0/Ht2vbzNr23/88ot5zJ71g3mn88e+Mc2LfffY6F+a
l5f88fmXp/5hyuv0Fx/h4JfH7KG3z+7tf/0TnpY+NyfN44PNm/pieO7ny2czVNb8m7HvDr15eNJ5
HeXG9vmjxb++3TxM5fN/M2/Uw/zm8jmFx79981zb3M7v5/b517ff3P/2zS+vn/qnFbypYJF2eIK5
HpHvAuojKUTAAkJpwN++qZo6/W0cc/aOSy4opsynX957eNAw99O6/vf//F+fVvZl6HtL+rSgh6en
/tkY2N2nn3+a/s0u/jT62Ay1PR7pcfu/vj08T28+PD9UD/XT2ze5acLPw2Fz3NPhw6dD+OVbSP7r
n68uwLG8uvIVaq/P8P829CfQbp+rCszENvVfj1mA3yFOhcCSCoS4wOQVZvRdwAkOAkrwa9B+aF3f
B+47j3gF3nfu+OkA/B/DY3m0r78ePgIuRQVm3GdMBJSj1/AF75igJACnQzzwsfziW5/d7svCvlz9
zz3uj5mv8Ppj4KeD6fBcmf/Yx/5Gfz8G5+blzXkFkfnvCNPiHeYkQAGThCFCMXvl8uydgFEkiE8h
LBD8xTo+28w3q/sy9J8bzqvpr6zn1ehPZ0KnD331sembIc3+emeHWM0k8gOfM04IkSJ4BRx5Rzmk
XeYzSMAigOHPuf0zcF+t7cvAfw7bN5NfgfbN2E8HWfhQ2+f+49D/Da4WACIBQRTQEIhwjCD+fsOI
MCAmOfdlIH0s+CtW9MfSfhywr+e+wuvroZ8OrtOH+mF6sIN3+1CnD/WQ//V+BjyWg3fJQDAmA0Lo
a9ToO4Yo9f8Fl/2yMO/LUn8cvO884hWG37njp4NynRuIlfXz34CgeOcLwYhETHw3xfF3kviYysAn
wv9Eer+OlF8W9uPA/THzFV5/DPx0MB2a3mZ/E32l7ygSTPg+RZIzyl7TV/IO4OE+QtLnwFleZbTf
V/bjQH019RVSX438dFCd2Ye0+evdKaDvIDkJhAnDQAv/RDwYFP5wMfhMJz+h+LU7fVrVj0P027RX
8Px29aeD5qoZ/i4vAngYD2iAoVInEPa4/y3LYBDtGKHgREcXe13F/76wH0foq6mvUPpq5PFnk1ve
P/TAMcq/h1iAisIDBJXV54D2LVA8AAEtwJJgTH0SEPEFks8E/svCvlz9z9n7HzNf4fTHwE8Ik9EP
f48iRsCPKBUMFEwQTl6Xx/47KvixgmZY4gDB8NfB7v3DcVlfrv0IRJ/n/Qmgz5d/OnhuH/Lywf4N
yYgIUCy5L0CwxD5ozT54yTc1FXAKcqylIFeBuEFf4fPbun4coN8nvkLo9+s/H0TPxr4Jmwf4+6/u
BWDyzqcBZCRwowAjFkBl+xVIHmbvjlEQ+VAbQ7uAs1coqR6sRz/8OEq/T3yNUvz2zSuA3mfPb9YP
+mMOr3mt+69Pv6/7f9sH+Lr5EfjvBGJQ6MO+iTzK5d/sGHMEJQcWNPADAdKbeBXbb3/H4sf3/PXc
19v+6rGvtv//X9/j3y3wc4j9HE6/ue9Hm1QgyUhBIWoQKRn8/JNijt4BQJL7vkToWEB+weNzDv7m
1P71or7f7fhm8je7+H/ShvrXkvXvbb3owT7En/qBX3Wp/v3ol/bWq6n/rq34+dy2T7++xQhBoS6B
sP7eajw+55uM+rVc9b2ZzxDA4ElAniCYAMUFLwPJ5kieJrB+GIHyBNwO48Cn0OA68t/6WNJCxxIU
VYk4YZwj9iWXmCNRP45RyDNgB5Dq/U89S/J7a/a8qea0qX8/l9/+/aYe9HmT19b8+hZ2BbVs+/nG
404l9o8FEih9PjpGPMGhO9o+PlxCZw/ux/+9QnaqcT6ah9pHRiGynMyVuK1ZMEW19i5MIMdwqXkZ
c4uVSRCOkimaC45U3reH1EsuS1Tejo/dGDyxBd31eX0Y2LjxO3ohZan6rr5NqiAcvLwI3UynqPCo
U1254zy4rqp0Hbj+bs5tGc0loapF6dU4Zqumma9Hs+3nhaoUo3xVlZQpnrPbJdCHYcmvRJ+c1Hba
+i2/tlWgYBP7qfcbxXy9M1qf+FogJVmzK/zpWkh87vflrrR6l2NnVGXhwbaoFdIwBy/ZyeLkdYv5
E8+qk0GT6zz3r5PWD/lo99NUXOly2iQDfeJLf532uUoSsp2zrglNPTZqDOiibLnKRpuo0ve7ncVB
FeUE783cFWGxVJlKXa1I5XxVe7yLuB/mmU5CrKs09Cd8BvCVsfH9He0Q3Bh4SHFDC0WGuAjqAxod
W3ndfOfV9DpB+kS78a6XvFSlFygq+kcZLLD/QXRqvpgdZ/HsZ2NUaBfygE8R526I6DbxRhv6Y4FV
Oy7LRaHJUzbKkyRY3st8DMLSqplwq6gHj85Y2YSihmdNZfnEuvLer9Fd1TZpxCYZzrTu10nR0hPN
BuX5WbfN1qzjl8E4zruJ0l06wzZbwZXGWK8yXLpVTZoy7NLm07ZiP5PluZ6sWvql2qdBfYXHTq7q
mpXRRBt4e6ezU8mWMCeo3Tq/KJVJB++9FuXpgLjZNUGrkmpuN3Dau2rwN7AdumX5XMRpMwfK+phF
C9VZmKSDCIfc6bjweTS22B3KeXjfZh1f11SQqLbkuUjq5sIlLFVzM1/yiuUHJlq9dl6X7gqW3E+6
8vY4OGkbppWtg36VoGUMS8IOoqT9NunbEzNjp0QyiwhLT/FqfOJp0KlWenlYlYOnBjqva9yVa5fj
apfX840/yGw92mxcQbXmh11O6rNBjBtTkm61JBRvm9LI03GpL0mdX3NX1Xd9114NQzGGuTBu2zqS
XhYNu20YCtvO6aus5XpVBpqHeYkv0NiLrRUyjfPEo3EnRrNGWXKatdadVbyxcVm/ZP7kVpJJe1mn
bm9tN4c4Kci6mrGn/DJI9wUv59iOw6bO2jbiS6YvpKMkNEmj1zWvGtWUBd6lwojLlCKVpjjYLMVY
hBZzWLhX5adNpXqMPy4jadswW+YPp3PXLKe9HcprLgqqgiWRu8JmSLW6lNtlcsM2FXRWy+D3l4Wr
3xvX+idCd3nY9yPaeJKZaG5asZozkZ2KJrtr8DhcBRdN5QXn3TTiVYozF1K5BOeL414kFlJEBeiA
p1kQ82mZQ+aVaD1NMjjtqupQjJKc28BdoQQ8rMmSKmp415xl/eyFRUfvhz5fEX9ZQcGmCMrCoemj
dsah8ecIlZkqdapMgBTrh9DOTrlyDDmZwk/XcQAOWIfO7Or6jGKj6voe4Xur7111Pyx1tMDRF1mt
sCwjmqLY0jH2kBdW3qrJygifpXBTzkyIhgfdlhDKICrJPW9PRfns+g08xpu6cC4NRAfwL0+r9LjA
rriznitUD1wjmr1pCOdC6IjUBG17U8dobOe9L4YoM12zJz2PmjpPNqlpceRbmoajxvPW9uKyzIpy
3zduRdNl3vlNN+9G5KsmabK9mFO+bqR052ljy13Su6hfIK6xuZfhQJpNXTVzNHbp5UKsU8HsbBx4
3g0XdbYWve+pzHZTNNbVssLe07DAZidPvJ9808ZmSdJoYkZEQdYTVZVZCAl4gOuU7ovc9+K0ZeEs
ShPWmrlz05J+23f+SeAwV73AdA8dSy/mEI68QdBoMFkXs6SolLBjrxrG8KpC5m7I8jbMJ92tie/i
dkzTVZX3c5i13ubTq1MtbMzTKg9d4UOO62Yb+8nRKDO9Mr0hSnTdGPXWv8r70R1EEdwXebMvZYHD
qSARFiwPC2rwFl5iiy3JiyUeZMPizqZrbxhaZWp2nq5yUvE1blMWgb+uMlsd0tlLQjSfiymDn5Tr
MCiWVmk6mgjhclmVWRU3QRU2zTDHnpnqdc7JTZnb06knUVfLSSUtGkNWahQOSXmrRfAku/YEMdmE
2TjTiBA3qILRx7Scn7KeP2emOM3HkqtmyJeVHeXRq4KIjNjGszChHzCk6hNajgTynJh2BpkNreXn
N3nlEBoym7MXT1YmGnxdxC7Tm2JocMwad0KoxWFd8TvS0K0H5hbztogES1CYOfHSSJeG2smzvmH1
OvXr+yU167Ez/XYhxIu7SmmTtfHSF/5JOjOxrtLiCbmuidIAXqgrFOlZO0UMG6LKScjcyIuXtNn6
JSvVpJd+myZLvSZtp6oJN2FA5iYeG2/VHjc81b6NHXEXeSHkSqK+UKIOUjVlXjh1CEybdskq68EP
qyFfBx0NqzZ5v9TCqDRzVRj0kO6NZiTUepwjV88KmkLzNtEEQoDIgrXHP3awstA17SMFc50HEgs6
JWEZQJrJ+xoMuLpYNJ/CRXv5pocYS4N15z35fdOudecm1elB5XWJNsdvdKJxkGdNQ6QqTbVE1msL
lcy6UyNoFZtkMmcBzmFOnW0WzfZZQBplcSuigtVVjHR/V+uWKM+NLiqO+7BlGdrOFiqV7hYJeN9Q
01XKym1DIDQivJxbm5+OJX4PDPDQN8BN4FPCaBrmMcSoXy1mknGd6LAZB3zS1NO9N5t9oeezkuR9
nBDRbFBSqSJZjZbtPcfrdVvnSC0s0yrpweeK1Gx4z1wECUdEVTEBLG210mUAFmasiGZfCeY1Khj7
ay9LvHjO4e2618uqMnCQuDBIlQsLpSyWVcL9YsV1ssl9U6+5DLAa/GGX0hbMulxNWVnGSy1x3AHb
QMkiQx3weWWTkkV2rpRX56cuw/NpUWuiGO+I6pw/hnJk0dzhPAK7WE7J0seCtWocnFmlM+mimtVl
aFg1rWW+blNYV+X1ZEXGNm6rZTmtlk5Eui10HDRib1wyr5pSrMoJIl/r4ER5HtJ0drGj1YfmCBNl
C+y1BnaGDCQP2gbbupnBfZiNUjwnES1Qu/KHotkUOoX8kE/zChP+HOh0Z1xWns8ifx6ob25NH5yT
ieOdyI5GVSaV3GhJTnJa2z1EBrFii+7Cknq7Att+bUdx1/OCnXv6QzNM6GzBdlslKisW/Th0T5J3
vmqbRJ5Mho2XZW0UC7xr1jl0g8shC0vH6L433rKhlr6XYz6cLajyIiDmIhQeXta2qoXqBqRX2PlE
GZKmamjmPEwZ0OwyB38QSWfC1iC+ktTN62C45rLKQk+X/grrIV9NxLMhqZMcMqe4yRgzm454XZga
XCgq1YRG/1KkyyNtyj2BGuIkZdhGfes/FU4nii5evyUl3UI6gChjdUzIcNIukLjK0p4UfORp2MLb
ZCJvcuAkt5LPHzpGV7pa6nMMWYmlvF0X9TidTlyoZTJ11Bh9JwmycZ9m3soEwR5NVq6hgjvULbko
gmLe8dqO65ZeDkXbqoK32RWXs8pqdNaRcj4p2vyGtnq6zF3kWnxqEenO7TQPSpoljQVJ/TVFzq06
yP0rWte9CvJUrGs9VspyO554iT+rxkXJ7I23UzFudZJ4p0AcI88fk2iWfNyCCn3FWCdVA+6/rodk
UjkWjSpEKtdzljDVU+2ppRxRXJl2I6Fu3TflNpAQUnmln4xXuLMUWLhA7cPUuDxGcli2dalJ1M+r
PKEVmGZ/HUwu2VeDOG26TqsAV27vOntVJgXdpM2y91udbyfEN9yIEQpWcJ6lAKJjvTr8lNcyJLyw
F0WqJPEGpacpBcKeVCtXkCFqrFBeQaliWZOGZXcsr7JRBdXirrycApvbjzLzgOVUSM0yfyQTmmKS
j0s4zFUTaT7YENTgUoF1QswYuR85YrWq9QwEtAc/YfayLWu+mnzvOhgCCqHCQxvTTatqpN4WjQGO
pwW1IfRgFK0rB2bVlapZXA51b9crRHG+atMkja2pWFi2ZgwdxomSNK+AVDO7clOnSgKxLEv7PhzH
No/kLOKGVGaL3JwClbby1KUfBeo2EyH1pTd4Vexml6wD0YairKbTfGHLCuIZ8oA7B5NIVk4mKvBn
qboFJ2dtui6bpFfOSL6vnDYRhjpDGvvysW70I7IzJLVsSUOe1kTNQj7PVa5VmadEaS2eR5YcxAhn
lucvHk4H1VaNDl3VhTlkmngkCQ6b3N1DWTEBlYYjbWkXdjh5xkly6ha9L4OiW+vEKpHLgx3BXT89
Bz5800oO7RCZ3l4t7eiH/cKCGLHH+xoKP0XzEmJiLrJb0fIOkrH0VTZ4zw1sv0inU99kK9KD+U7A
t8IltVAjDzauANugFFqBfMoj7VgWEQtKb4pUI4GUMxvclaPsQsgZvppwCecjnouMPeeDf1XCn6SG
VFUEaVSU9CnxIcpDtF1rpG+lf5c5d8+7Yg1FrJoIX1OdvhhrGrUQ+YhNkSkRTLfelKaHHh33ChKR
QkuzYQZoY1OuZTnfe/7wMIj+tmOEKyzMfTPhg/U3fG73JS4uLEInkOI35exviCk6YAQonPJqLRsM
sWncUTHvnEZXEBSvx6BYO6BPbTAq28nbKRjjudvietx3bRazHMXOjPuc+JugRnFp0rCfOOQEvia1
jXBiQiicVLZ8qAu9tpgcXCHDwJjIR/laFgMEJX7W5sGG0VTRHpyIZde15aEb5XrxTrJxOqn4/LH1
LBRB4753kJZwtTdGPPspPq34uCOLPEOluSymPuSzvZ8xiTxWbwadPyTauw3yYe9wCgRtDZxnbQMT
4pTE3WxWC4XqxtmbQGYPYrH7BKUQsui8y0QPJaMfI/KxImQjOrMqjVnJqlgjN+1BjNkyKL4dFmu8
7GogEiCnneZNFpdFFk+tv2EkiWd9cZxliAz7UazHgoe8iFwDpaUf52l+UUNR1SE/thOOcZmtW285
FUsBMllcW7klw3SSuWKdGhE2UJGSrjkGz11m+hVE9B1N0os00U3YS7KZKYCM+xWIi2c2zw8kuxja
ZSsqskmI2w/jxZjoWLbtk6RwaI4c8tGd5pYe2JXJhgjpIZqM2wWOrwvM2rhc9AVG9Cxl+UVb4+3Q
eVEBGYOneTzRFmqkas3n+XTMMoXMsF6mNEbORJL5p/XcXnJyWuE+Yn0We7hYZwtbI5+v5TDcSIs+
ZgmObT/tBx77NN+Bd8Q+zuKKsnWHvTPWT9uh8q9kMn9caL6Ec8sOuk7v3NJdJqVd+VIJzvYSTSc6
s6uEuhPwJ56LfUqnfY9SqMyAKhnvQ+fEczNnRuVu7wf9hk0UQMjubGly5WZ7M5QLCDTdKpiyeOxt
VKHldF4gNg0HiOJrUkyHaoqAK2jlSe991yTrMosGnpx7vG1Cj84zlDVzPCxASOZeeVMT563b06U4
IfFxOa5FWx8yVD4vQBCWXVnna7+kWVRTCLYUaI8EVuqtx3z+mA0ctrDzhuyh7NsnPE73i4GadYZK
pQ0OrJ+3mTefyFGc9QXaegLMFHJB0B7P0kZcLKeLP+8gZW3rxG1rX54NdmugmmlS70x3+DD7075o
0+uJ5BdHL+r0Km1H1ct6Qwt3coxBYmmno9BnVNZPJx4ZN9rSe1zayGfZw9yN99kCgicvlo+uYGqa
/VL51ZCGaZOdzfpDUE83XZW8JyPaNm4CntjWWjlRRW39nLjk1oEx9u0YiyKDmmrUe5+ZdRfop0T4
V37l3XKgZ8lSAsDZnRxYBBx73bBpf9xfD37C2/SBe5NyiD4zNs6KkOXjYmzkeRKHo+d3YYve14P9
OHv5dSr0E3wpees3HzUdIjicvQQ1z4LanHd7EEqf6rLPVI767WQLo3QiVdpCwTQ3blaoTO9oPu0T
fJNzfqexmMOuyqeQD8XazOMEIoqAujw5mwb/NEnpVW/HHOTNNhqS7NBX/mFego/J6H0IfDOBnnDS
p0irD8DDDqZbdqMt1/4izuoRSLuoVTkm76FomVUuy1Q15gwKCF9BKKpCDUTGTkBTtJdFeAb5OG3N
fS7JFfaL88Cj4YTmmzlPzhy1gFC95Kopiutj/EbOPxTZh9TmZ1qkd6hfdmkRHJIZNJo28oJ5i/vs
GnLeHalgLpuKi6VyJ10LcLf9rEBKOKpBgxJDd5/o4pozUahC1sqby0YRHhygUgnbSoSpZmceAuB1
WhnVCSC0fbVL+N0cNE/zON9ITg8NhBXRlBe+5zZtMq0SbzqrphtpgkNjxBl1AJg/3UA9cG7GzTLC
mpoqeU6aVquuuqEOOit98mzb7OV46AFelDEZpLL8gY7g8MYjqcqod1akbof0I/wntCfQYYyCJkyq
6n64STDQvwwt93nWXtqcXdXBsrUz3gYYK+raQ4ZykM697MZNOp4kCLd+Dvp8bfpIUMgW3YRvGKQL
Vfl9oqY8g2Mo6rjw/JCkEE4qPCsv7QYQ+aunGeL80Ot1K/pLL/evkN/EunBxlxCgB+Omy8Q+Qye9
6Z5ISg/A1HbHI/IXGcuivG9q8CHrpg9kJltvKJ4LLYM4GaptUemXAHccNPwOoLI3KU9pXFYthVzn
4h4V64li4EnTGMsabaG1FlWL2Dd0/iBre070ctqKtlcGJfcL6OXKkpqHrcOg9pqLeoQDh+YHOx+X
WUeZY9u2lqnKp9tPXKteRh4aOkCQr6kiwO3DNkV9vNhL1h5VTIqbuCmGHkQsYFq13pPGXkhI1l2D
gHr4wKk6r9XhCB+8RMYDocSH8s3P07DQjy1NL3nGLgO9fGANiIC9qDciG+GGo4CqB3LXluTUirDr
pzJuJ5xGLXRlCmiWCN5fT6a7ZtR9GKU5KZMAWE4deTX+YLi7A4a0GR0owFMyv4wGf4Au01XZo7ge
hsdqgqpMSHYL0qZINQgkPLnFtafh7mwLJXBeoEu0ZH4I7Zw6rBa5CSj8UkqWq3qUmxoVWwoBYGqh
VVYaEE0nDRWMrmLR0gOoXTrsibEKF93JUInLBolNJcvrwhO3zi6nSVCeyQHqnLQE9TIY4c6yvF5a
c+C9Dwfd4BceFOGQus1UHdtiBirR3thzw9yOeQZYcFGBds4uLVzUY3bCahMFLdqP01BDAw0950xf
INYdKqB9vYUM57PpsaftHKMq98MGdVAVp0pI2Nck4bi9iuRQlrTdNnDFJsj9lcv9VmF7bNW54n6p
20yNUIEpOZJVk+hrvgB27fKiS2xuzJSnK2jhPPayijia35sSDmtOwbLZ4m+sxLulB+wthQ3OHj/V
AmRpEBhdaHW3KXgKva10yMNADudN20WlNKNKRp+HtAhCU3ibhctcTdsOczBcuYETPhSwu2meP9Rd
95Ik7sCbBsTttr5a8LwxeLz3khilwSVqg0uyLFZNJXDWAH3oknVtRBHi3GHoZe1SHz+mAsHz+XjZ
yWWdDaNTmIAOjYJVHcgNcJqX4279YrjL2PvOX7ByfXvgxfRBlvaA2BhZ28SUY5BlbbWTtF8dX4dq
4yDbQv/RN94Zga+R1wMomMbDamr6nZnNOvPAUtFME1g7MGtPQtdL+mGN3geTwSqgkFexfZRZGS4c
VFLGQVayzTXx0Mt01dH8fc66awQIJx090JRBhASDaDv7mCw4TFt7ZxtI+UF12dngw9HpUjpjKIbp
bS7f+7VZ5WY+zwO3W6g5CP+lZQ4iONS3VQ62czxqyN9rL31PluncA1NX1axPagHxISXDeQCqQdzI
8RwIfK5MOTiIDVCb9lBNLiDJy/ERPlu5PT5nSmVMQMvGQXnd5OP5Ms2PpvEShQbvvqkKGqcimUJT
2jUu0W4q8xWwTjjm/ipDgTJdf+AduxR9cGkcrJeBE+TTC0Kr3HdtyPjyAqxMRy1pDjZgl+4YPvJr
15mrnianE4a2jFg8JRcvV8inlzWadpPHwtEtOx+qMonGl3wI/g8fV7YdKa5lv4heICSGl34AYh7s
sCM8vWjZ6UxACCQxw9f3xq6qm3m7+9ZaFQlE2A6EdHTOHs4vyGgeNCUPTYH1EkSZe53sYFploVDR
OMtYtsNeMfnKrPBurHIFAlyNkbSBdfg83dgF7jFFUG2xjZYj5oA9y9cC22lTd9syr0+qpw9pNSQ6
d2I/9LZekB1a7YCvNrFI2cOowNOnIxAglW4c7t3ciX2AAA0Ax9/R2i+jrgefCRyLVw0gSnZObfyZ
1GJpQkd260MgkSYF/OWzt9lXJqp5S0AFDb9AptO+OlYh3wPMvvO5OlFg+oSGe8cCGTQOxzpXr70g
D8SrR8Q4ti2kfchlt3dTxAA2uwzxcHqzev8M2DZP6oHE3CNVUtntsybtVdhFGzvGPmuWAe1r9wyI
YGIAanQsvLFWXxk1ANiqeQJD6q1Ua9bhWIMsLMkMOs3+5fv20WZkDZDtFw1BtoN0EkhJuuc2DJFz
V3XiDOzn5HX35Uw++tqKlZvvhO2/kWH6JRGIQZEDP6ovQ9o822lwB7732pXlWvnVNV9wIphw1s5Q
o/p0o3oqosnhV60oEo6CPaQZeWzCyKnIgyJtnHbhLQ+G52Liu27md1Kba4tvY7i5ZCnZN+lCXHi7
rtlLg3JnHBExdYBi3qUPHXUBOPp8b5ObMcPBa/ldmIa7XAgUJt4DCeitd4p1SRXI8BCDXs6ghoFX
Wnrso0DyeOLlUyDHT9fln84TVgnQgA76hgCZpdB4KoBVwaN7JMFO9+rV/rtuPHAhmEazEK9Sug8h
Kt6MthHqpZMm9AHw5t2g80PG9WXQECJMN+b5N5ENZy/3ZcQ6nbTGQmwegrfJCt58B7/IK1FM3NOy
vsyj2bbOyUq7z7QA1V8N4nVk6jLPyNAA1SRhdd/59XWq+cZN5Vp4qEnS+pVnyLEAdz6Meo5ASV08
v/8Mg+5ZpeWr3QyfA8LpjBKlAaIIWL/KYpBoABGRk3sKs2AUdZQCAci8+XOYsOYNZvWoL54KZDTZ
6loH2caE9YWgeCegLZXrfdDanFIznQtGgRAikdFteQzbOqmd02yHOyrYrQr1tXHJx6jNvmTsaOme
RKPCS5NjsKfav5NZtZ7y+pIJfUpZ/xzq/LXNxKb1+I02bhIiCZos56MBc13oWUTKqQmWjLk2Uxmi
uAjvQPF/FCI94aPHWsht7QePAAFJZBkkaawdzqjUTr2HEQZsWurVaKwNnfEkRWWuXVZdyhKzl4zW
icn+0Au5Dmm3SsubVNCcaPs86foyZaxDLSf6RWyTgJYagKwWcdnhcu9bm6L0pyQU/bOe+pUcRdJ5
fF/5+tI2uEPGo6DOjgVIstzaESUSEsj18i8yDjBL+avI+mcCHhUR+1BWwUdTI5wS9mFlqIBlcPOb
IRYTSfzB2o/6M3DUi0W8h5qQJAzKtZD+Q6MR0we9LRDwshQTue67n23tgq9SF4LnRbMldOaYBeMY
AM1IT3rwEp766ywMdwjln2E3IRXV4jWsZh614rljQxy68iBFnsUVSp7YshElUbB/llYPKEfHZWv3
qLQQU6beRooXnlNPvrouQTOLYLsE26zClwms8lzocuv73k3WYRe1yn9rLf82DvanPYkkU+OvimaX
LCt2zO6f09RChc4evCK4C8rXWQzxZLWrWVfrXJbrEf+CCDjLaSUBJvjae7BDqImKFqFiAGGkS/rB
aF3EZK6f8wmPXzAZ9Y6TRZYfWqslFFoeSheZI2Wb5NWGlAlF4R51abL8z6fsyDsKJdEsr9Vk7Qvu
3tXzauz9m5UP+9FTiEJpYuNRChZul02IWxqFgW+2TTjueQ8iCw9nueWvtAmrdtkjoARZj2Ozc2vw
aukmxVZR9+/SdzeaYy/Ly/UUmNNyXHjmUnhTBkD0bSDVabTIA1e4QTZhl5yz2Ghwo2manjxmX92G
foTav6m6OFY8Owge4G8ApcH2K/k5FOPFoeVxCRzujL2Qpu/gk56brjvyuQG3SSC2cqkfpV1VJFU6
bOcM3BvEGoW+ZL169QygSxousKkTbiVpVoYVx1RM58n4n10XRp22dARsbhQtZGHNJQBUlnPU2NY9
K8Uxn+iDcYPtEqntIUvYvDMaMi7Ddl0uj25NEzRJuKMpAgwS8PD0FeSyblWUOnZIFS2Dk6OgDqYs
KRXyFjL9csvmlI9sWwIobZCMj6GIe09fS4Hg1hHncwk00IatykrE0xjsoGerVwulDvVFbvs7z063
lqnWpeJQKk2LOASJkjo1Hd9MDdtVIovBBpxm7d2CNNi6nrX3JfQirb1q8sSy1ckK8iMS66it9cmI
CGXLFSKSaweAcFm1Xg0wS2DYS7IX3ccyGcZ8OI+pvhSYy0ItpG1NH0s9HQvHvXNZOcRDQT5l2Avs
RY2IcmuftxXA6GU6LNjvqO9FE9615DpB1wTeeV1MzrPF7Czq8MUd4u0W/KWsNFLdgkeWTRIKBtie
+IZ0wc5QaMrqeGimX8TJN8uCLbxwr8p84wPSaxXR23EADl//8PjJ78rjOLM7j+BXV88mbY6NZU6e
5ybcCbbzII62U10pNZe593YeqA6g461/yGYfihJM2VL5H8vfrz0OPV611pimSeiEd70LmRBINcxm
QESz4ltGOmTsFmJmsPMLH8BHfWo1tt4hTwrxXpvsocmaLEJZ0iW8GooozPVP1rRPxgpuYyOOOkWJ
BVHJS1chQ0w7iNt0rB15bCV5HehWQNEYeN124tkRmdjWr/ttOzs3klknYlpITOgtm9sa2JqGFi2T
J9N02w4RwcjssRtzntRQOxI9vuf+fOkLLyZyfkn98jwbea5z58Xk3YpxFF5sfAHrvx2qYZW5yH6b
h+WX9l2wXi77pXgMbZCVxfPyCVPKPbP6RTpwbgtys1H+oH4+poi23BVrotV6buf3YZJ7vx5eFB3f
x+ajquci8v2ORcSpzkK0qP6X9dTet4V4zL16i93qWKRq3xfFvgnGl5TULAKz02SpjuTcb10Fzo66
Cw55hx3oRTTNAZQW8pUemzUTioIiKt8wjWLdqwzCKOdW9M47c6f3IOSJz/kTPLqQbc3Nox4klAQI
KtXkfvaNdxvSe4KkMRhKJ5oyiLugf1plU7B2cii+bBV8jtS/0T5ehlXkA6Be3bZRlb1AxLJt9QcH
bNRn8zuMjbexyx/BVtZ7JOGfLehw0uO35vl7r7B/tSAf61EcTRGCuFZna4gtEb7b/XxbnoUqg0/Z
O0gBxk3uTi8sBG3EenuIpDmMdSmjJiizaCogPTVyeLeHJ4tXF8hpigBfqx4g0A0MrWlUIupETSuL
xO/pu+cV+zTE+Lmmf+94+dMuIT1ZxtMZX/IA4hCrBwhWqRlLETraCtuZ/qzkcN8K+76v1flrWCmE
ndEYLmqgYYyblOxqxgoU1vLsFQPUH8LezFOPiDq995C+Rh7XiWtLFfcViHZlr5SjzjzEx82ztMTK
Kd3NmEElQ5av7wOsWdEaiXMhoLsC1xamfh6J5uLP7MoKfN8+RG40iklFXSiOJAMEVA33fVaCz5+X
dDN2FRu+niwZC5TupNiSACC/bUfDMB6KjO5D6FChh+2a3ZRj3fT3Rch+lDqpugEbTT68dxpj1xWV
jGaanqHXdQCKYYlD0KKflCY3qf3PvlwexK+UAU+hXv7oIImKcuqoKMvyJ4EduXWjkYbXIe/12Rl4
FQctjdXsokDL1HsbAHiYMigKc2RZ3hQXxfjCOhtbZ5WJOCgDROx0F9bTECk2P824ZySpL2aRB5O8
BW1EJhuY1okLM60NiAGP5feIZjypqCJJX2BTqWmccyliif1K5+TJpRFvpFyFXPWRUPkd4B6Mkkqh
DRtXqSuhngqaNq76ArKrsLsNPi0BfvoRKut51Ze2tcYmDP1mpOegXkEPBNnzzG8qo2tpGZMYiJC8
1qNJaNIi6W+BU1DgMbE3TfeNoremxjQHABCnJD9nA33hkBFF08B3NOX3Ajr172FxaoznmN1KAQCN
zQSXdYdCz6KHL0V2Bgrtpyswt1Qmjv3ou9ixS2godbi2p7EBmsXdSAgKtjubY6nkXjnUWxU6D6N5
npMKKpkH8FMsCgf15oGjKDsN/G3AFci3bNAGQsW8wiyyMnLLPRVPTrWnRXGc0xy0ul4vj2wYq72X
TfcguD5HidjT4j/oThBLnJwUK7qoZ5ueQQwiHhoR4kEbROkGNwTAoYOEJy4BF8S0w3NNhQalxeOR
s40Gohxk4RoIJH4pqzBTsFiJfSyb9OfXLOhZs7V1cQxqgD9huOllh9k3+M+qhyA1dF7qyrn97kD6
w3HwQ+kJ5Hf2Vz+4f07/e/NTLS6V5qsZ2b8u/3n6r15li9Pin8Zl/2bf+G449/94O/7jm38YP/4w
ufztpPkyfgSwR/z/no8/nDK/mT6Wn/r2e1hLO7mlCwcAO8eDDXPxdfxt+GCwdcDDY1MWwJe+WEH+
dny49L/cgIZ+SL5tWEvLlb8dHwwWLQgmSYj8ww6+LCR/D8Af44/mfP+H48NxYRX6zfAB/6jj+Oif
FLrAd9D6ZTGS/m746Cb43wZPso9Q1YC1u8Y6m9Y72XkD2tGy0oPluMOdGqS4Bkigkk4M/sYspz5T
zg6FB4pufxRXmL7zB49gwSxvfr2UrP3sIUY8fn++cOYVt4Nw9XVa20oePZHmv/1AG773qUcevj5g
LQ4PK7XyfeXlDER6bsVU6uYuq1i6E17/WfFQH3nbnLo+h3ZatsVDxnuQ/6oiWyJNd/EXZX0PYO1T
eVFvce+zrkoKFDH766NQoZOtbe9CVkIJlVP/mlXCrFEm2Kvv0y5td77x2/jrdAz78pQS+qlIEVxZ
CC1ynTI/bmdTHmZ/tPi2Xw6/zpFU/XGRtUCMKo6KYHnDMkMFuoOV9h0xAJWZk01HM3u6+z78OndC
ezoGpMQ3VN7m3z8ioB9VSRCGcdUFm4aUm1yUzjOvZbPhrlVsR9dXTx5Jschl9gF4oIJIpibnVhhE
fr+Z4683aCYguB3r54CP4ybVtbVJfTWBGw/3Xx8AuwFhS2o9SU3lnQiQuvdzi5vTVvpY9kYcVLDk
qqSDIOFfb0PgDCJxdrqLqk9UNN1P8J1VVHlDcyUzjA2hm4pDDYHMyYFdMbH6wnpua3ZJg8Gcf1ub
/8dUp1hQv810+LfQ3giNIRyfMYhkw8Vz+/tMn8s+HCzj9m8e71a2FsOq6VJ7Z5sSSfMUtLHfZtmp
4sOPohPNJkDafgK7ATDFjAZ0blPdZ3YGpMpCEe76d2mn3MRrwSGVs0E5nPXBXhSDfs4VOZFucC80
L9rrTIpEdAGPSK0BW/pe6kSlbL8IFWTjwCJXwHaaizNC9kanojoNFZVpIocaXHFgupWcbLLuS/UM
SwuoVNUOxZ0L0S/X1jpoUvPmsq5KzDy1Zw191UHJYvefx85FD5M/xy5kzF2cyhSeMJs48ML9PnZm
blNaZtP45snKBT1rP9Z2QCARcgDtQC+YK8UiRen04iIZTQp7DtelBlIlW8kecyBMR29wfgzOyB5Z
k6NcaBoItFDrwnRE24vbFRS10AzcZnnJZECOvSunA8scsBCiz+LcRnHsFj6AL8QIuGQK69o75NkZ
ebHuZ0ZWqVONRfSf73xpB/rHnbuO5yFEoz2hjRiJ0vLPOx+KGn4HSsr3XgM5KDMrTdLOzz7KiSZE
d/YL5b4PBW7pbtPcPs6W6B4DFknRy5fcFvQAfu6SFjY0KxlQTD5QbPZl/tdLDZdQrst7JJo8GYYc
CziUr8oe0mcHKoTEhuvvRBED9h5TfqSn+cHUQu2k4Y8jkupzYBkAk1Nl9vD0fDiG1+/Lwfz3gRI8
bmY3OOIrsEcRCpMgczKb1LbgYplRDiT/ecAcj/2vIXMJcm3fXlo+MiBAy2T6zUNYT12mqd+5717m
QTHfsOugQmfdO71aVctpDiHYNjdgR0xmo6iRjoTocFKxDwRuazdEXpR4nqDHvkhrPHehP6AEx9k/
l1oHZd3cQmiajXm5lUFdl4mC2X6NQr0T5DG1nV+FtIrjuEy51rL52s35r5DWmLDlkMV26mWrVJpi
VcOwdRl8W20xzU0iCTwBiv7yCXvttTs/u8VShoAsh82Hz5shq6OaloAR6tZ96nW9DwuTf7SS1zFX
LdagdlHhNLMDcJ9zenIWDBhyZ65Bfviy7YC6FtC4F2ZORurVR9vMJewZVuTYlv3k+611mFOwW6xI
s1ciiIzn2Yd21FbzrYNoYEq77BW7nd5K7hwd3oO+ZKA+y6LPLrVnQfWcWfoxHNVxniSKac+6Q8MP
5id1b1kb0zkg9/z7EoLHn0jX17Xnj++yM9Btd9K5K3wQCWEHArKSeh8gjT+NBkDV2HF+bbVdg43J
UVCHYGFUwNYo0Pxffu5/H/xzZTkAKG8P7LP2xFtQjvwG2ihfd1BcxGXfQQiln8SIHSzOChomQWcX
65zaSG/90oHeO9gp36qOI9REojWYI9yRfuLn0LJWZHrxiWMOYe7XF15oqP/y0QBltBEqUKEBf7S0
2XAtxU4M3AIU326duarua7etrnIc+ngiItgOJquuPeMBaHZ9YyozRzxTs1XMmOP4z5FtC7O1c+gW
2FAeaTa7h3Ged83YNXeYG83doLIwJqmhG9Vr4G3B/KjGRdLO9b7ptH7u6qE/wMtQYpZjqKnovUM9
I4r0TTHs3LSeXnr6xLi6G7OMIRsfMKWD0QGukfL92FjdJiCePPg2mw+onsSm0y679xzQakHDU4iq
liTCg0ze81LWrIPWlVmSt9bGgh7xkPl4+TqifVhsXJ49f50Vfq63FrQXuzBv1iqV3cGbgvkAT0i5
Dh1WQAE1F/OKhMRKwNzcSzKLa15wc6hqKP5yv3EeG1W+9TSLWTZ5wKihznD/OWrm7K9rlDWroB3Y
U4fUF+YeLvfjjOJ34uEPPQzTU1aFWaT9zrl6je9cjTVCKRPYZ7qceV4oY1cH7u7rE0UBx0hYAbat
vP7OhoEGFX/f5HzFHS9A/UbIqnM7OwYZ3NyxjOAZNaY/c5H21mMNzvxIyQw18uiL9ljVQ8KIoKdK
NbpYcTZsJ28wRwjGx3u4G6Z7pBZTMvhzuSq+TnMfxruqbKC967zIUzU5lmR0n9383cxaPQ1l5sVm
tvqkAMIe+R6EWp0CXkzNuTRkeqNggZNBdPlBy6q/LtfBK66/H95Qs+yUe2lzgfcO92DV/jpwgh5x
sna9zdSRRU9o+VAPDUMcDGCHZ2c06wJK7AsYXnOAtviZiWKEagJ4MCeDfGAFGKFlk24UjHSmSJ39
KEp+10PfDI1/jDD1y2rC4o0OYEKgC/a2JaStCSAkMUW8COEl6iEAt0zoPisXcAmmQXX8Oq0XSTy3
oAPWut05bDIJ4FD3njUCRiCb9EdAjeFOGDAnGXPJaVbaWsFEIx/6pnJj+Nisb0cPr5zqHpiIWMvO
IXBDm+o+QDqaiCxlG7oYC9KiD84aQtfrGJJt2aXPVukQSMJzyu4xkfTZs/T7V4rSgr+IGfGtg19L
ASBZmP00TmpXlMTdViW87JHT9Cnq9XA8wSqVPQrTHjqe+3vJcKU3IShrG4hhRejTKHXci8m8lmml
tlzrdD0qJwUDL+EUciRWS+XZU6yJSibZi23BbPMA/Tb5Lj9kC9dm+YSFnz6OKeFrqG38jS0a8gra
JIW17I2Inq8NIP8NuqFbRUA3Lpxxm7QK3Fs3m8dyCuSPurLSqFB191gToCXSWhTGQXmfduOpwuo6
LKbm+5n1/mampF37XVrG3eyVPyzjxHUusBIV8tSuRWI+Nuoi0UyoWdPJA6uhWAr/JUfuXvjAzPXo
Q00va6CZYJ+me6JeC+1WnypvZtjsi+7RormzDiZzgm1jBDQY/pXHfSVz/QStS+tDCzoP5V2mGDuL
UZXXNutEAnmtv0GXi/IKGcQbpjZaA1AK0Zrfu8/1CC0QqobsmJm2fc5hRXfuKyfIPgLgJYkdhpCy
FkZfwHPVEdqZdPfuItXRxH8KqhDCzzanG2fM623DvPxKyvpHC6nKD3uA0wGaStJ75Fb2OSrIXOS/
nQ7LqVhsHkHZppdAuD+71rVuM7XqFQgS1Al0dHatP9Di1OaOOATDDLlc7Yo0cWjgfJ97UCcBCITR
GURlEUnpdxsOr9kKokHrCYSvSADXTTCi6vQZuOtP37WQXueSHBuHvk2T4Ye5CbKVqBkkH3yG+2V5
EcvLMA/FuqudOupcbpHIxp9NNIWqRfrcPZez1qsQVvkVtlhnXLledmk851XAb+y+Aa1A94MhqOFz
p1kFfmKutrOy/Y2naXBVmXxpB1P+ELb17plSX4u0jjF+9bHwOKK/X16L5SXUVjzDMXABd9xexMxX
sL+8pWBOHz2I0nboCYdVrur+retfx9xi0A0pK5ltByW39H4wbkmsGGkeRwSObTB4YsvycXqUyFXh
acFH7JHuYVctX2zuOKvK89+qfjFRDBpbPZkcsMMqPPzb6eLWcEuPmo/eKh9QO4z3cgnb1jCeq7zy
D1+Xvl6UK9490T5wKsjW5MK99YOQiTXXABFM5a7mRXQyT64bT8M4HR0QFg+i716LwMouVggpu9bc
2tTDDOqPDbAaCVYe51L2qw7m/GcM6EPpwU7jghReo+v/ALcw98+uFOrIm3YtaXAP2eq2rNDqIvbK
mZ5Kjb4EY7XMHFF151lij5X99CaoByWIO8GU6ZMx0QT0FPA+o1+xHUHHTVYh0H0H8H4K7Xnqb+ea
y63isN7UgSxroIoZaIDlV9nWFkIXK2l6alYzLCRThDSoA0BLYfnOGxi8w3480Hy2Yljj4GIK0vMU
CMgucgv75Dx8Wir8Ppj+vvL1FgTSFKruGqu+s+E2qE1CJiZ3kzsffNSpD2jxUD2YID/xFoIvn7Xv
X7egGEgk2rNqxXWdPdpQ192JKoBQxbVBHhrnWPJmBjwykutYMbOy0JECxl8CfWUPmVHrw5OIb5ru
LaV/WZal1pgpEtzwElK7KVxDy9Y80bK/WEi6484Z00eURD1I3877DMZnVwuYtxmpNmiX8ahDX5w8
t8sem17uRqcDf5w5/r2o6nr1dTTagwWDMxzIy8YxlwJ+kLlGWwfDp63u5x7ocAABxz8vLer12IC6
kQ3v1lNL++fW0odQcn0QtCw2ZWiSINXBK8MjWNWlNcffGYHtg3wZmzIJ556/VgWEab3ToX7zvdJP
QgmMogOItRZFYQmwAAH26T63LmmfbjI2mPvv6RSMbfFBUEdDMcnFuer8n9+TSCtYSKiPKFDSLvla
B0ba1Tbvwy7x7OI89AWLKSGWs4Xfa/4rUelUX6+/YLkAbOPKCah+laLgWGWZD43M3gzaRdzkLMGy
xZyYW/mpliJfLtsE5HBeEsLcGnu8KpO08Ol+TLt+JYy279NM9SsUSihx09bCNKbZ3dhX+znT7KLs
sThYrsoxWe3sA+4ke0G7eFvcmwpu29SrvM/GiwPN1acn4OiTWm/kaImjYlVxF/AQ8wbKwjcJrw0q
8yJHUJmr+HsFQaggwR4WHwMP60tuN4DeRQ1JAjSZMLaw2t4x3VRb5wMGuwkVVak2UhbjZsLuAqEQ
6qSv4uQrI5t6cVzW/AGc7ydzRRd/3b2jQtisC7ePuq9H6bgwYPTZLujQbiNWgb3SLFeXjPjQ8I1i
hihjCvcEzvD97Hpj1Bk3e8xluyADab1zRCoSZRyy5rWa49Dk3l1mcX+XBlpujAM94vczoC4FixGM
4YmoqQfwMMyvyst3XTkJ5AtWv+08+LAcJ0Bzjy6fXiQ8sqgDHcDWT4bakNQZ1hyQ22XXSnX3YxoQ
iP6nEi0LsA5Y5URpNcuLDaO1T5tTyoPsrD9Jji4PhrcntABtHmpW+Mehsi6dLduHr0v50D4KkTsl
xqlqH8vZgaqGwiNllyFcAE1P6k2I3WzVpu6vznax7opwmGJrnnm7U6auDzNX3jpjdn1OWe9BvYIj
VfIiEgWFUwEdWN78fM0B1iXfBdL36mIFeCaqLDh2uoIdDPOR+tmTA3BVdsjPHJbkU6bO/WBAJRfd
zvFBa35dKgDNrVDoT+tC9Ok6yNoKUh62bAM8WHkitF98WW8mQApT79ixNVRr49QQVS4Ta4aUeWdC
56l2oGSgmDwnPtnh46y8Q1qG+pU7mHSsy8mpgLH4YkrQ4W2KKshxCr2ZJcvhs0edAAYxppavipXl
YtUOiycnncofVTbeM51OcIcsb7qj1W5gbd2RANKXr2WOZ/Z9NvGhPYXhYjvyd84oxDuIjSJO+7B+
yGnJ1lYZtoeqN+BL7ZchsNODtk2FRhHGfW49y6wmG08sQweYe0fnl6YMmk0j0zkiE2FnA2mR9YjG
UQ0ylPnICMKgY83AQ78O0S5Hb419T/PB/g7IYwF5dhX+4AXkLYVBki5GUGGwlrboayLHdW7xAjTx
V7mLH+cJOhWgsMJWCOPOC/XdE5Q15tZwAi2go/hPOPCclpiftmB1BEW7vnoTLddVONJDPsBxlyvM
tkLk00rnXpDwejkSKT06xB4PbtvVa+kSKJwb2IOqJrc+ZbpLC8Z/QnQI2cbUzTebyVvFZxLNvaTg
V+GbIWU7b8EtpndhnrLEdx16c0ymI43eFNtJq2w3bau54z/mDvwpWku6dxaFF7EvU72upQIEgtR/
zKYh6doW+hcU91sCTTOEwchYqIVdvoJOArYr9FLxgMIX2KPknMONuxS03w9/FAG9h3+R7YLmy64Z
ltdg5v2FgcD25cgfqAu5jhTO/zB3XsutY9sV/SK4kMMrc6YoKr+gpBOQ097IX+8BqN23u8v2Lb/5
BQWQPDqiAGysMOdYxyzr0y0FtP7B1odiZWld9cIFTZu9yELsveM2L8ooXOTBsOjicPglcusjQen2
Rhu3XRaOWT+GgnVDa7z8rPtEuX0SKDvsclxRYSa3idGjhJ7W3yqa+qUq1JuC5vk1m96IpzfCxuIN
xc2vueZ3VyeHofSXN6Z/0ebqH/8C7IWknNc12Qr4YfWR2vGEgVCaU8pKeDEDgkYn8BFtAgkjtfyh
FRraY1yjV83q4NqgXaYvwDfoWQoF9+QP16B9nbgImAz9Dg1B2WR6Q8GvEHid1C5b6TK23wt9oA9m
5b+MMLrH9E1eC9rEtM+9+FzYgX3M6sZdZ2ZkPQ8q+WEXPxObdOKYR1N6n8qXXHcOShArL0oRiW3h
InKJKj6mcc4N6kZffaQ2i0Yxi5tIrXXn99YJRSIQHSN6aFIDF1camRcra6ozur1sEbatVW9Zk7pj
0pgohbN2M+DKkhtUr9ClwIChRPewe2lpvI6jsb5QBg338NISpNGiunimQ0XHrVbYLtWDDCEPBUT3
pVeNe7uI9CfshzeMreNnyU9f4gJvWGdD/ZLaGBDULmpWStGkJ0gCByVmVbDRotZ7kYLNUOebnmvl
AKMhvFTCoALV9Vhz06i44NxJVu7QuZP2AB1VTcsRqZH9swgH0EgJuqaurr5URCSP8NHm678aTz2p
xpPZkvSGpPQ24QwtEX49c3wz7C7D85hQp9f7J7QY/lfojd87MTtzeCzr0n7WtGXtpvKXgssWEW0q
nqxISTeNe0q1UT3ljhmQXrMZ+9zefQe5XZ6ntHoidx1FtklNVhXvPXdcUivvBH7RDopNs7GnQ57e
awmW5yUBvXwQdd6v5o/FmvOaEIYDDTEcToIiLn1Lp6MLHPVdC3xCRr+zThSpMXGUDaWUUnv36fOs
dH88YKXSNvOfQZAUrJXpsEoIQF2TZwIqAnpWSbXXw6470QUAL9FkariNRR8tS6PNH+aPxIN5G72+
fC+aynnoNFsCPpDGhfC9ubd5edJG131TUrXapnGqbuZDzuGjhqTvUUkb+6ppXQQ6j4+5RleurbZK
tx3ZTuYkyk2tceSW3Gcis/zb/FJRxc3OR3uARLn2b/MbdVqoPB4qzEsiWFPccm61lzg3EUbtoio9
dMY9r81vmJpPiTixzvOREZcjD7l3x2zwK2t+ubBJjm9KGVooRdA+zgljjq548934+A6fv69LbGPG
Go5hvwk6zbwMuAvgwhUkVwH4Ely+PGGdMXhLEv82+hntZiCryC7CRD51pkJlIhXiqVBrQTgnlL0z
+NTb0Z2iE+sTuR11h5hc1+1tKquPiZk1/9HnzXwOXCNz4Z6R/wz3wqZmxlJIulc9tKWJvz6tf6jY
mPlLGdJKEONkj4AZ1VNZxiREo51qE6hRPcXDkB+x1vzlJRSRFaVz294UXuPdzWgRVUb2FEyb3AoJ
E4wxONF1UcgLkXa7lfhZdlb8Oe2AtPreCczfXAnpz/rFKw31l2O15cIN5UBcKuQyisNjycX7XMny
PocdI66o7wezFrSAPUrncxwGoBGdKLNVa7cfXWDlBzVJ7KOGFi7R/QYIoG1H2C5iaCWmEj9SVP10
a8lludCA6D3FGu5YxaRpKwvrMO91um7izDGfyfUrjE+5dacm3Oxl5+NHnppeea4h1wmltUoMrJur
Ls2eMWfkq8SX3WrOQAfVcpeesCWyOxJSq9sr0JXyKPB+4/nazDvRf+0orbpR4prHP/H2yR7T5BGv
07vVtuqx9Kz4Mc08+2GsPua3Wi24RHaJMX3qHbeY3fEaiNN3K9eOu3RbNzmpydRe9mSQ76uAOAIR
gnd1Axa0SmsOZWR5qB54CaNtiaozpFIYIE0rk37ZFl7w6KhJtGhc1JN9iQxNBL79oHV9e0qtEg0f
bYffCYhCTUnvrDw6dzw8y1E3XlNv0HZ0zIplMNaHcUqkplJTpdTGe+6MFJQVR8BY7IyzWtcDwvlV
iKL6UTUU+Rj0YQNLwgWbMx3C03PmRV5JybwbtPIXWGKbdgpz+TXGXakUIP+SQa2PwVBz1Riqd8Oq
0GxadF0nH2nzIaArsAvwR119TKgrpXTjZ7POT42vvFHkDbIbCCGkXRr1KaIXbB4kBom5th2oPbgE
kxutTxQWYX8QyLa1DWQQA0gXBgTbIS2dN4Bt/IscHAtM5AgDyGkt8kWvdnaWgSAlQWtC1q2gJKEn
8EganTzaWrVRc9u9zC+ZUu/3I8DP3sIlN11l85VnV+0DRbv8EugNuZuCqo0ICmVkWSkw+Ib2tXpK
pybB2ADANMLeX2JuLDd+6RR3twgdLN9B9mXEGtm1afzWsnAbGofWjd3npAxiLnn4W/PKkJvDzlQD
otgurw9y6sZryd7P9RGKgoVC37aagxX6P+XU3oxs38b3PtVkZJ4MtEq9J3duW2aRht5RKx+sthOn
rsIu1YZVuIzVIj4Ydl0aqwCORt00MQ8yLXsqa2NdTtVZBSoPVBEaaYqjZzQ4OqpVJVTIZUP2eDYg
0CA4HqNVj3MRIYCkIQrJsViPrh7/oHgWP9pDsmv0iGi18nuXgJx1f/RV6+jOPywVCvJAzHqH0naP
c00otVtzg+W7Xn1rTTIEcOaom/hb8S76GViaXFTZIabxt7Zd72FAQPSgxJmFitCWr/MeKKx6xT8Y
L32x0HXH/qoteHB0Xx+GvhrW3x1iYr+b7ybOGu8MfzdFt7Z2hGelM9DuUSykVCf77hBlzSmg7PqS
B5QYomkvCJIAYa7YyMIrL7q8eaEPyyq3qCfrMlBODBxKtiVu6k1mUHVLKv8yb4TQ1N2/6cebkzbj
r0hfeN5QpHGGUT1DhGX9Q7uRRvHQWJ3KNIly6tgUoj/LqMRFiJevR+RyyFz9hQpA9p7L5hAmiKSm
V6Ke/lqfabCK6hy/Zd0bRzvwQJYVtoowgdI81pmAlbYREt0mCEucK0Dsau/KHeMQzfkHvN3yPrdY
aYTVC1Q39qrJ6x9D6icnqnp/bMyqRt3sxPnW88b85I4q0ntsCeBosQFMmwTx6l5vvB82NZNr3Bm0
TbMLkKJ4R2OyfGHdORpBEn25RgNC0w/MS5D0z0pBv6ZnksLDvAmdOlkWgV1s9Sg2v1/TOj3Yuj3U
Udpw9jZMCmVv+152lKFnI9rhoTa0eb77rpz0taNTXphPflDyLOlb2MQ61qvRRxccw59Ympn9m2Qy
f1BUC4UPgxy+TMBrlmple9UeokMTG4s6qsQXuKx+KaAaXNG0vw2FVyv3wtXyk5Ob2bZ1h2EjSq9/
E/r2++ZVKFC9E1cD9qicX9NOVNvOr86WewXg3M9Yk+s4FcPBawriPN1tx108tnev86p1a2GihMnX
n0fL7s7pJAhXnJGk21P7vSACWpUhsnFHhnhaK4g+Ivoa8oAUVoYvpZvR8KL3sXX5NS+WA2DK3LRF
OzyPacaE4D4FYSiGgZLzi5iKfqlvmqcIZf6impanqI9+x2kbYbZwobgNHmVgbI4ly+JV4AkTsmj/
zcXv/vPaJ6DSqPppnmfyCHf+qfmyoZqUGvqeT2W6YqY6k+/k2cbKLUij02HW9PUjwpQPqb1Pgq7n
Wujh0uEufUAndxfTUZ2F3cu8J7l5lo4SesAZZX3Qxu7XXHvBYVes8W4Q3kUjzaEQM4hHoPnFsgKM
VDe1u+chfdBSuzllg/KrVhVjZ4UG90RKTyTNKrnTKlecrPBLqtpFdq9R73MG0YNxHZkoBVW/2Gl4
yZckIolKDA6JQFEbGvMnYFbpUUuq4iK0NDyURkBZOEWcXECPNmgheMRN9dQGVyIPvEJmHVW9VhZ9
XroHa6zxYkyHkQhc0lAdwYEWYzsb6Lm2ullhc8ISoFkRLKlAOAs7S8VKNXJv50mr28h6LCa5Atov
icfLfQoLsriqF9bdMUdWUyeyIRcRE/2blY2hkf9Y2nREK0wNQmfEkBMGGqh/VxqpGj7OoDHlZ2xG
uXyHAKkd6qAZryoRYOK6KSUxLYc3FdRY3OiZzZvoz735MLMO3w8nM+82oEGiu52Hkzlar7aJhqFd
5vW4MQsNUuh3fBNQil2rwtAoTrbucd7z/tzrXJCDtcepbWJ61XmHXm/ZkAnSx0im4pLeJjB4ix+Z
2z1gQ6E6o5bcTHmNyDQCe/Gqirbb1FnTbhD3BK86qGPaoIlJ3s67RWQ8lbHx1tSuO1mvEDP5CvlS
k5rXWcuUjM1njO1vnXQGub/mic945N6Oe+XVTxCKDr1NJz9K4kldBKqMD6DwydeO8NoD8YlNr3/y
u053bVbVK/xt7uOfR0lhOPTsiSD9bAXObPHfiT7U0Xmh+uC+T1oQ1EjVSxv6v2FoNyBZAmc/33eg
Kp2HEoPYfCv2jYkHJBkPtpyrHVGknXjyxjAZ22rRB+W9Klr/WFQl8Mx5t1Tgq8Ruj9cmHgT2UJRR
qzRX7iXmRwCIqnf6XrW/e7CBF24Eheq6cpK77gUz0n2ZyDy9N2PxaNQoBdSyeaytSBwc1LgW63mV
nkbqQmUXnmAXZ3eEbeoV5xFRYojqrh+MYpuk+H47t/7Ft/5N8bN5xizpr+1AdY7A+93T4EKghffl
vISq9ppoGczGuXNn9pDv87QBTJ434lbq9l0vRbDQdqpRNG8wdIZjRMS8LBGaUrVWJOfNByQOFe8a
8RgnSubSmXUD5Rjy16Chfs2kAls5dpONHwWIr1mLG5bJB9zxx/mI6lN5JHtGboXb0HGQaFON1x5s
B7yPR6njM1dUTmxc5Y/1YIqjFiBUCu3GW7aC70NWuFCnlpnhT10+UXf3AEsTgPhsaetx/uQpfXgx
0AmFU5ZpTi/F4F5RC0drbg2DJ09ux5uyKuAhTptUnl3qE7cIpSR+8+h3ZLjl5EZQD0obmHQMgH5i
cPVfUtt691Gm7b7rWeSt+NoNaKCaGkYwwANv2ZVa+L03Tq+l07uuUkdP//ichIO4H0wiPo1CMNo0
6qhstDxeyT6Sj/NLVl/fTRk7l/m9TGjNgnhNP5ZVFD3boWYsIa0pu/mQFQoObYyhKu378xw7OEHs
r73CQv85hRL4ALy17yj1Rpu0B/O7/zrEtUI3y1IJIcAx9yQkD1qTuA9SjPE+cwvsHX++5mtOcXHo
UESZ5TzMG6MzN6jghmOBpTGEd1cucwFaLDEJ9/pYbe+t6sR76QNGrULb2CqKXS3niKoYGjGJ1i9z
yDW/NG90eq+rMTAX/GwfsirN5TdSBh2DsEF1G+VRj9vbqo1nyzfSzXw4+gJ7HCMoloPX0MZuldjd
2sobHTVOlZPsGzWmx1WX42ulPAj3quga5c26NtVTM931PhDXhULLfCMjyA4OCqtDMxrxNexSD5Ar
3QCu1nI7TGUPEjgqIEIU5qoej+2xc738wBIcrdOpJ2w55V4xbO0ZkXqPTCtWtvy8vTYlrDyj6kd4
93iWkYKhxaLFgTI/XHkRjdM06fi5ZdPuyQ78G4w6/9Ya2jqTrn+Zj+wIlzbOwa0ma8JNmX4GlroO
w547eNqjfKTRhcA0/aXpdIXme482DyH/aNpHOd2Y+FeHhTMdegm3SkQW44yYXRO9fO1bVC5RmIeX
qPLlAdpFvk0zPmGN0Dv+dZKyrkTjJPkfDZRbCOIGmqq6CrLvTYlbeZufCnTUxe04y2gTE1qijTZt
Zw7YySHG4OGdrk7yYLGOYsYOWLnKxTq925UNkMzAeJsX6XmTOKvIrL3bfODE1j7U8SPPi1BBYwqo
//DsCQXxqGsGawuFih200dPoQHJ2YhgI8zf3fbday7iIt/OjRfp1uR7WSQt1Z1aSq7nKwomHVDF7
42qOeBlnlWREtLfO1BqBQ1ke1aniU8lB7NJS0FyLycWhmWb7sJGfdm9/hJP2tmrqd+E61TmJ4mrB
rAMgk5Vnv0VQgMrYNH9XWJu5y/SfGcEguhMdbmKBu9IXPyAKII0QAxSE0WwT0mg8KKVLp9dBdU1E
HSLfdfm693/u9Va0hSpegimCOGRCd/7nR6RIHxTkO/sYsBhVAzgHxaQNRDHDDUH4vlYoK616O2z2
NU2FXVxpyQ30pkRq6cmP76cIET8m9vx1PgM4G92lYqBj7XzffqzC7oC6bK2hqQetQ9w7VmF78XoZ
HsIi77cj7arVMDrpBkBrz2iPIHmPRPPkQRgIKKEuiPSU31UbvgmGpex9eqEb1R6hWRvKsJ870DrI
xCwrQyr+iTywyFbnKGk7SvO5/aTRBFwoUep/2SHI1yyX35IK4rpk75X9ohCUlN1G4/7NdPIBE6NL
qrQmON6kWzg9FPKVhthzq8VZtWIQSXGB05Xw/DLTTZRgcMSS6a4rB4oVdO06PANxphRhIaGCiJHp
aHMNpKGTai+iz76KRNgcqAjlT3kAQE+JdbB7jbuIhixF5hiHD6peVidUT86+brz6OzyZIxalEN2y
sOwToVG5L+wk3autqI7Saz7HyhvWRC761hhK40bQj2JZxyrgAvsRZeWtmXPRr2eXieEIvpvWBqAm
hYXznSewM9jyMUzCjyYogFV5gGvTtFNP3vS6WfeHpqJehVEBGqXO0t+Z4swNwWJAAB/buXuvRvGt
YYtLu9nUozGQXBIyqaHQDlVOQRxADOMZeMlHkXEcsrLGuKnDE0dKuOwxJ+4Shvo8mkPR3GT8mtgK
Vl+zzNWNtEKxyrTUwLbY5hvdHvK12XvDMUhb9aoEYwbyjnYzcl2mqhT5s+kNT3WLyzVJk+q9iExz
1Te5v6+KIXjXookZZby6GfTjWYVnhxGxQ23Uh9S32/1gu/4+VRpga2Vxn9vUEgs1xSKbGG4SMg25
Zq/JDNwzue0ymqqjYwI0Zd6zRmo0bqsiAgP0tezR8Hk5kyC6PrKPeNxZbadDEExMlQBstprfwJf9
FVZdQxnLk/IOe72gUMmjjtKKdR+sKjor1PbnZTzQE2+NNmGqXU6hsMahlE6zmRez0ed0z+8aLqCB
UkEYazTFTycRyhUoV3sPNW/f1Eb5Rj/I3WkCN0JvlhzKGiubGhZnuCnWS5Z8zC+TAEEe7zN9Kad/
1IG4B5ebW4emdwKEZTzMteDcTVfOmHRbKiH5c2BRFC46IT7mvSAY5BLwantSDbHrcdTevnM/jkSS
lCvT9MID7qJ6JbXIepz3gt62HgHvT6T4QhJzIQQeJi8vnPd2L4tcXRF3dUdpZ95C5M1wNcwwOEcl
37owZPiVEzgWOZMbRCy+ht6jqRSFPysvohrkTlr1uOwY+FBj52DKy7IOyodvGVybUnRJLWAtRm6p
KYWr5GkM1f7UpX7xmHxYDAlZznoOUGZfGAKCx1yBGjyLeXqAyKMWjy99qMJw7rv89J2eI6ChYuU6
4sA0Z2VFQY8Gj14cbciy08QTst8a+pExCAwbFcmK2ykfNMR3hQr0f0zKYWnRN707Udyc1CHfzwn6
LL01UqXbdo1tTWK0cTu2k4t4Ejp1SfWHHramrr4kY+j3XVsjH/WZHxEoIn9Nzeo06y2bIIZc2eoO
vNaI4u7fPzbJv0Kw+XFViW07+X9AwnS71uHxKyVValQiCg/6u+WitwL6EW6b0OlYIujwzBfmfBiU
GlIJzZl0NmAi9sFo5t4mzkNr6YZNsjJ0YZ/mzZhhHDZ81YDv6keb3iOVV63BemokYzHyhPpWi4Xx
KcTqCSmk/JJOHlNqiPot5Yb0NG88CzqFM23mvfk1Y+i2bcaUC8hNcI4dtcXI6bffe6F19BCl0HZ1
rR2Ac3EfTDAbqJuyH22pPyJDcJ5ho+orPbRecjdl6sskIWZiU3n24vod6TL1R8YVca16z2rhlBcj
cKObkeZ37kzjFX6Kv4OVaPEPrwEDXj5DyRSpXLF+lkKACJ38NKpGJgz5EXpgVTmr+ebycGDEsV89
gRIOM0O5dMJ7nhewP4+MOo4XVSbsO5f2h1S69hUApVjJmuEFUDi0Xee5iCHHyzAwfAO9WgFRJNBf
0++4WnaOdehRpFwonO5SKoyIfl3jQhfEvNTu0dIo3mlqO+w7kd+YE5TuVI/JQGYy3UVuA8bcy6cx
TulTocPGm557BnqtTZ+rYutmOgK9ItyOfclQDz/VziF+2Z1Z4AozKnoTRRBsO78OvyLLwP2pXNUp
U3FbfLB2iFJ//rbzYS0jY6lG1kttxcEz0FbU7on6nllJS4eBBe67AagrKjN/1GLlWXJ8kHOZzKUr
igq6/4lV0PqjtK/7Py2bb9Matbbuax3JfNCjj8uLdQP7j9NLQhNEenqY64nwXFtw+FTh1co7Gd4Q
PQ6D+Jq7I3j5B4JW2JUhjc+VxUP6hmhRQjyWuzFq9fP80jAWLWIUO1/rU/EtkioeVBtyPSkL9ZvY
dN8pHtaXxFCKleEqHuVxc3ypknRlRJ32rvkIu3wnVjaOMqrvOMXWTpOifQqpPDRa+xQM0e/Mx7yF
UqJ5MmzcIKNpNsxI4E1QAvfegy4Qp134fWJikHW2aqio4Qv/5KN1W4I9zLYqSAF6+l4O8kkOpzDQ
rOdI0yjRdMF7JvUaCEprrOdDOcYfuT3EN5Yi5rdU2YcH73njgL492lACL1hBGsafCf0d2d4OSRV5
fF2/J74IX2SLBJfl+MZViGGEe2FpWX7/XqrpY2gURIRds9W8sv3t5eIjZlSUhhXwmtgtM9tCkCUD
XFXulHRjmqW2tctywpCMl4oiFrVsRLcsf+G97RH6Vw2fmA/NUYir3erfRzBUMGEk/R+fQNHvHXzX
hjMnsuzBNLMVbZkA2Vma4mJgaBmJFtghHsuwGLMR/0FTM95rOjLSYjf6zDTozQxVMSMmdgw5GtaC
yOVQQfm/iYn0Tye6/fLc5NWUWv3kDCqcRUl5BP15vaFwYALiklxLgTH+HAlwCjHxoys8b35hxj/y
kVqFJczwpQLItrJo/BEcDq9JaUYX3ye0JBuqWWBL7EZeMkYwbxBwe/pLmFbaG/eltjSLvL6xOigb
xeF5qqMvZa4a6KOwnIC8iB33pE7Al6Uf/dQAHqELxI5LB3iFnL0668qIAckW7qolKtA9LbsybgZv
UQM1yW0H9XHeOBn6dApcDH5AKPrY5lwnVsHTAyl6KjSF1YX+SmV67rUoZUMyGEYrZ3ptfoPzvM6V
OjxhVdz+66cy/QlbVIS/f34NbbP6qNCKsFD+XAVDAupIby4dIsvd0NIwTGbXn19B5sw73Ogibzfu
aNtbaZyKWO/iRRqev3fi/9rhra4f9R+eL/YRoEA91auH2TlSTtNbRDn6u/kpAM8t2vm6dmlswsR5
ue+LqgFhZzf72VdC7HatvMwE4gzyo558M/MTXOmbT2Cd/l5WnCjAjRTQco+iRFegXhOMe5yOXK4i
aPGwefBCMy6i4jkoqPEhtDynnU+ANL8e8scMdZ3muUprSmjlfg4GGG+JvdNCfpXaHclOspGM+3iH
Idez6gYE2tMh3L1j0UWvGPydu1bZwVIzaKbQmRkeBBIxOLu/yrbVbtqgFee8g16XT3ljjkfF13/3
zAy9lkmXPjnS2IROG71lTME6ZBFjZebDGmHB0oiq8FhV3sT8cqKdiDD8O+n1u5Nrhlg7AxOG/KR3
SvANnLtCSfbzb5Pn8E3n1hQ1/3Y9Om67Y0LYB7PZyLzUDPS0S7vBlF7888+dESJpENf1lxl+ahOd
9G/v/u1j81vTZ8aYxqCZGfWFcke0k3rDIL3peZSnnGXiwWEFlMlAgW6J3RC3D4gUxEfn46a1Qqnd
a9+GLNSUypk6WrS3Ea9iQ9AgovEsW9mI4aubrjmfOfxWmvmDt8IuVL0TlP0SiA8fWpRzD5ah/Z5P
S1ISB0hVYWZmmmbvONink5VHxCpqqG5lyS8hi6I4zXtFSSfvf9ybP4fKOV8Tkz04ilkdRG85Jzd0
A4YxVckdeE+4LJ1S/0AAew5Ida/wRqi50UoJoV8/22Wa7GJZjFtbC7oXMk7cwGbzpdG1XpiJSSIb
mnC98LHiRAvsKtnKpPfe2qkw6ObjZ9IRnYsIK6fh6vljZ5es7ymDPdLMqg4A+EE6OFXziPEGVDFL
JRxqw38PBg85td18eQkKBipz8oznjjF0k7O3Dpjwkfd1+J764VlMZfGyZTTr9Eo/hnJlp0F/Yfin
PAx4q7atT4GkTQuxZmZSih8u1k65ZXQHh5Rxa8g8o0UAdzylJfrq2c0vDN3dL9X/9OcChcucBkuK
+oO1Jll2QeQ+VnHkMIoBTYI5NOZFnzZKlKDqQgO+T8fgPsqOZ4DT//DVFOQ4Bctz3ylkxYEyrmXb
dfuxyeU+tcEP8qdjbEVBL65knTQcfMtmEzJfIKRVakvTw7ngETZkHY+vSYIVeQomhbbZGd1A9o6q
ZWX0Y71qBowhJJvJMS9s626kpbE1EO9MugyGfNWTPuJbrKvEdveGzAgjM+UM5FpMeOkTCvBUzK4+
neHIoZ0Pm53oW2eSSOAN8Q52ya6b3S5mzPJS5W53roquP3dl8u6mRb1xYycdidUYBOZaSu4vyqpt
1rpiCjwlFgBmp1Wu32mBS8sFt1NL8D9XKgLVCM5aNg1r1Bh7NjUlaW5l3BleCWs8faNYEi8ytYo2
pl/tUmbgXITum8z6qXv/ohekz6Nt7ec3TKOiBifLbD/mZrSSMFuusd/ne8uLil1aas5DUR+lPjk7
OMlIuUKeIEHOfIUWa5PedSreysa54alC6qTrd21q5vx51Bo61+Kc3lDBz9ZRVpXDpsfLsQsRIuqo
2FcJ5ZMl4SUt076tV9XcMh3tol5FePG+MBmKhTHU6rIuCjr6Sg08gXlSNzQbcOpD6y6rg9Pk9qPI
9D/a237xBkqnRzxQ8AXc5tFwgvKVNS4/iLS3l3R4yte8VGpITAj7KXkp1AhmwdTsTp59yvNm6C1u
GFRrjLBktEVYKH98B1WAeKE49SVmckYYoLdwvHIXm2X2TGVL+q3xnACQUqqyuarjVC+z3R//e9/V
mLqqfxWU6C5iKiQlkDAd17OcfwhKsrDxEtpnOqhWgglH689qoKs/PXbMZHDWToVwX2sfaIm5b63C
dRmPmrNWNByQE1TS6BSAxmj+ogpbK8bZu2J16YPRJp89xYQ3Aq5lV9nvujU15BwCKkZdnZMh+uum
S41kM3+xPyaKP3x/he952H9yp/5x+P+QTvX5k0RmFclaRD/qv9GpVBWkjcfZ+Z8RVa+fefCZN7jv
PvPP7rNu/vsf8E2rmmBVQKWgnP6TVcXYclrslubZFrBM1dD+wqpy/wNDIDUq1wKDoqGx+BerylT/
w5neU03qly7XivZ/mU6ugb/625XnzgAW04R8BRvLQNDn/b3fb+c1FsI+1z5bJZXLoA8onRZdBQ4T
BnZff7mVWq8SHT2iwMdIW2Mpsi5CkmSfB+RJNMCJWgp5xf5xCK0f5PFf+iDXqOF+xkkGHp3gZJTy
y7biex5g0grVl7p/DdXqWFcU5HJGE7iMH5j+IWrLeqHY4JKcqqWDTypT0ZXURpIFh/5LLo2Qvoe2
6R33gyk8BXnGOFDszXHOr0xi3DxqgPm5eBYpSIXIcNlE1kGEKOEbpdGXlsOdgHwRigMhDwJ8RqKW
dQ6ePj2PTfxomFBqh5UwXf6nQb/G9nBXPf+HMRoKs2sknXc9wzZU0nEDIGWbLwSkjENzsldjpA0n
mGFY1H6/klRLOquMlmMNQK9OvIuRIEhwn+1auyn5eNNCwAzF4BUYVuQPlXFsZZq+MewcDRX/Iqbr
estkt+utbIr3xq1pgETPUyyaYf/ihhEDDn1Bo9ruVh0SEoHV5Vy1EqaxdWc16TaBxzClJBfxm8aY
bieJ9iowxU2Kc2hDWVcHI4WlVzV0ZttliCcLu9bPDqOthI5ni6L9Luk7VHr96NzwxWzS4MFy4uiq
l9QRdF+XJyVnXodvpogM4mGLs9hGbTZ1MAmpcqNMtkUeol1M3Z4lFlxfArhqmY3BKsk66zNBXkEj
MIPAUNbdmnop1m5G8hw1093gLzu2/anO0k1KEwliEyhmgx67JzLOSnrOUvkumuGWBzhoeGRBGPZe
Laf95WfJWZQMxDGJqZLuiHmMSRp6pAFx1lFx9VNLA2tnPXYHRjB2BN3KMkJ3uABOwJ/PdhCY06R9
a6fp9vwesGKSr0YUx7rpmNJTnDNfvA8CHTqgAQxKis9FBuphki4l3S1r3XbBfCVagouuLq+p2e1b
I37KdP/UDJ/N0N98RivFJnfOOPa/mDWzERGj3plG4t3gkPOko0COZ/mXK9q9o9j3Yvi0O3BQiPXD
VengCBDuGxyJlapb6ECVqsd6SEbbfplZcVQcvrwKPaD03uhCUZLi93YBttYPgY3OXALNwqwH+TcN
nv6TtvPajRxLt/SrHMz1YWOTm/biXAzDKWQiFHIp6YZQyNB7u/n081HdfaYyqyYLM8CgUUB1llIR
NNv9/1rfCqPPSBOHZCSgICcZJJ/gTPZz+pAAZve1oAc35NHIybjS0OheYqs+epIyagGpxxRPQ0et
CsZO6qYoAiZxSpzFade/CAa9ad5WRFT6IrefnCa5mtGD+90IOZqG+VEf1SkfL3DHsY1UO21gLKDq
OOZNdZz0+SldPpN3kWIrMOKyeqry6Ux74Kwce8f3pJS978YQYNHaWgZ6qmv39HgzX3cZzOO0BHk0
pP/GJTPH/EQP+dhF5bEUFudMhXTB5i+RSfUym8nxrpTpjT6/D3H0lEuereQ+k7rXHMciuwrRx6BX
KTBhNZdsK2eysPgtpQ15Y4ZY3dBSXn2/DS5INGroJj1nFtflciIyimSPdRWvkD8hmfj+pGpG5Bhj
RWSo2zAxiQw9hYp0gcaiQ1erz14/Ss97RDtKmEGLORiOgeOzq1+8YVCvJtvzY9nTChMnMbdnw7pN
y+StzFAGa4xmKJ83RGBcxaW8CXiCWf2il8UNZBEuOguMC8tKXr2K3FInUQAYmP3njGzQQRH+K9Ib
0lPu8/xQzm3mC2SLq3oKH6HVXouwIK6+Kk5ONJ3tgv8y1JrwM3Bma6igcoXM+hDGSXlFmhLvGPrQ
vLVCpFPEH8TI+FKbVznFWidC/SuyYuiere5xfxhHjkYOnYlWmSnzOjdHshU/Op31gYC90Q+botnV
3XgqqaSsaml2gE8P3Yi6v6XalCMKmHmvv3+TvCbL4cOWU0GDM3gxK4FqdsuJFRdSpn+484jXvTqX
dkmQrVata8ehGcaYhYWIAKfm95RG9JB7Yo0s6dIYxScEqQ1T3oBbPiB60AFuHHzZOV7h0Gm2uRfO
e9aJxHfckbubPZrx9JhTIF99vzoGeF3WfXIU4rwgftu+kqiLfaCfBHq75ZZ4BgJiycc0AUZSGLaR
zXequLZFFoJbJ9ZkjPBcouZdTymr2PKSREvmWlQjInGRUTaGAA3ryHXKNnxl6MEj3K4HKyQ+TBkA
piuO6RvgkhVHj402aoSfRe/kc2IK0i8Ck1ieRHLmxEJ0nLPyEqH+M5a0ZIv+hX5fFG4jlyRtZUnK
daWJyD+itw5oD67NyJSL4zChYhxa8b7OUYc3hQ6nDthyGUfEYSBEJzTiZXl8Kuv8UM1YHfE3+RNu
cr918Ia3xaYygB5OHqu92fV4qbgaquruSqTM1o7zpQi+Y7PAS1rb9yjRWeRxzRKuJO9bvdf9loIt
RiePTiqMXCszFy5zdhG0+b6dGJVtSfSJAzwLX+CqBk+2LoKBELb+FISMWWBR/igZgmq4K4CXT9wk
xAgaitUltiYkrxtMnj8ZncGko3+mQ3ozhMZzMpFpWhZqXi1+o2421iOBa8DlsA6XMHvVF04LXlP0
GdwRWkUTK8ZMr6OCLNxhnxrMr8wkuio1MXj38XHUyPzMgs0bIS9o0IrxK4fTPtQGKiFBzqJ6yAp2
S5GB2yjOyLdW85WuuluBqXVV1iUViTBcT3TAV4awkX1xlAeENxECMwNJSBg15S4e8sFHWzqtYnM4
y8n+CtAm5XH5HGmENlm289IjROZmgPIcYKzTOjm1wIO0pnwMsfKAFePV6x8jdzE9NXQz7rSWxKVB
J0snpyOx0jX3JHL3eSzmr5AOaqo3j5Xsdg7ypAlUvjH1l1PEVWk53zCyDGzxmnzO09bwHXr3JNTO
Ul++z3nM+8vY7k9RQ+kxyWK6o9J+jPFSX+Qq3kejEaxFGH4E4gspxl2ojeeoQ/5httgnyWqaZEJM
dtD0LAkAtscsvIOVhUbcPRvk00ee6MiZGDZGJSidjspHfXAdZTydqfuMhmBe8c2UP5vebpTtNXS6
x8nQToE27TuvudAtJkAja9uN0Z9Hq0h2zAEZtsvoeeyou8ASPYYNn1HVMHBKg4kSRJoc9HETlle6
jk6oQCG50uhdqdT4GsH2G5Na68GprBJcPLx3kQoBRpQgYWZwZEVkEEasHTMSkemqqXOYhxwI+V6j
aK8jN1kk4bsx5t+z+jGpQ9AFyZEZ/ZG6OdT66RbvoB6md+Pk7iKakU0w3pt1RtwQIfRM9bVtHY2A
l5S7qZePVf1ca+ZVJxUYJP2cjBizBrA/vbyZzJon4cFLia9wQ92bmbxxCe7zES5mxgfw0XXfa5c2
4grH1T8qrb91nZF0CfNr3vYUGxAcpsdxDC8z4uYxe9xJO/sC6W7i4K1heJu04ctJX6lOopCFTQ6x
4QNf6m5KVqZHjKJs1pbzYCFDiiz9OHsHcxo/pOFdTIP1TGDjg4ZXrNK/hpj3jAn5Jhn0IxPX2UjS
u9JT97hiLmgRvlaNfoPV/tIsgm1aelsWgrEc1yFE7pFQrLIdcaL11yQyV3W1Sd5DmEFeQoOv7bBF
m19hXT3GIt6Ab8i8ndSj65zDdxyhfy3g2abHLp9vLZujjOhr1CWkfwbnBghUaGt7qI43qO5XJh26
cHR3FgEHSe7ssio7IlnCtcMa0eprAvOOhpEdzUDdzxrzCG67qY8uUxIGU2vY1ab6wLB6kejBbvQ4
IWjlY4P5UDfhZxXiDbIRY2VeV1OxGcx5nZG0i1uxVA6Gv2mdkjUAb/+iTqPVNN/XA11QZS4lzaPQ
tAuKmG0FlWruHtAKclJivYb0sNyo+d6VYjPjbCJGmlLlmtysC2rPW8tCNcnPjm21Uth0qJyaCbUt
sCkCV3lpujtyrbHQ9NuQCjc8CBrfQGWcu7IiDJGoSpPjHhmD9PbclZVVGyycJJfnh4cmNm/csYO3
GyNT7PfjHF6C4EGCnD5Kkdzg7NhnbDxEPb66JvBzZb5nXowtf45/lA7vO7HwQYevH5KumrRLQUPK
seIfujt9psJ+FV21Ne3oMJbuy0yUdkQoa4YCwSRheZTuzh17yps/UFH7JbnyniSLI05+LN/J6KKd
ItgBJeRVaT9HkdrMSwwvb3tT8HVxx/mmNt87xrtu2ZcwIVN1HxAB61QEpo0svjOAqNlmNRoemTCP
aTVu2fYfcVXA3lkWRbWTcPrQNVxbo/xMahrCLd1L23w3jcXiPl4jXbiDtXqsg5DQGXWTsylCgfeA
//6ysQs/08dt6UYEA7kro5gwG20dAh77+QQgcB8PzCqdAAqfae1rRz5fhbmQVF7rx+AND5MdHDWX
yvDoPUsLTpzZ09Ap/MkCmyene7eRV0XHELYIxZqzcSvbGPau9TyKftfWGZuiYlN+lrG4za0fuZ4y
qYw0UoiOgnVAGuFDIzBLeFF94lC9S7EH1TOxeDs30nyJzVKU+wChpf2js64a9ko20fB3tgdsyfG2
Bv+Mc4Xz5xCpwq866xkMfupbXXIMyGPl4ZfDDqPqTgh5pJe3dR0N6XZ5KklDFu+pbt5EaPgHkm20
7pUdNEslwwmqV65xe+pHDq97FHnE4KUrj92lEM56+ek4w7NsYJoItOtx9LaDgIdIcLupKG8izKTj
S0sfi8Cgb6y436aVdoFU8CYfy2cev9Y9aIp+KYQkAPeZYMnky0HgQV7fXrjxtB/6gPMynfQV4XZD
27OIFxttKh9dN9l2lk05dNhiJFqj3d+GxTaUycYd2x3utmMpm2sW8VVbtbtSEzdm21zPNgk3C9cw
Z9jFR+ywsEjKR1vn/xcH1S668WBbkryN/fSgoOETBrF1NbVuFZsZpg29YL3zABaqbA3Y1SdA6xJi
+7srh21ihNsOUEpoMptpP4YmuHat+lAw46Cd4e5QX1l2DgZjd+r2rY48ZEaCwTW5rK7gGi/Yj29Z
vzkxLb8fvojbsIkmpZVXbx3TYxn6ZmcBPwHyxa5yWgt92ArTPOrKuXOZxyOOD8nUPwgb8r8mkVi9
93H7GaofRKEF5JpFXPVwu1y93sRXQ0gqNQ7SiEmYDAbsL7hkJ2ytOoRZjey0TNyRklpq9cmdsaaX
CPYGkLvtuKX0MBDmR6TGk+2Mb3E+PTg2DbSS0DJijgHzpgHZ4E56lbn20azn+wZ0SZZDYzMzCg2Q
qObqEJoZKMXiIrSiI6g2tvlonxxSGK04ZZFMrwjawec2vTVuiIYyvFqmTTPFDzrzaMdqo3k1J2Xu
nK5dGBgFxXjR85HhuBcdt09ETym5SKZqrpf77lzmyDCYyPdN716W7b7stD0//Ep8xIvZkYQBCJlQ
tiuzSn7E0nsKmuZCy7Mrtxy2zIl3Ip4Wm8ylU7prTA3rEBqfheAPKXYx5NTP+gNRhZ9C1gc3IHky
EZvO6DHJXMshvEy5xYNbonPOMoZ7dKcWCZVTt+hla9xx9Q7y8G1p/LBsC/ZEezB1Z7c8FzRzcF9J
h2Gf7mZvbNe3ZSLRjEHdtdpdAvSlcojc4vWZi/bA8WtjssZqC/klHvcNRbG4TrYjdL/Zaeidw+ec
PUyqWD48alKsWiLkrfbwffOEptC4Anu6Rem8QRS/jctq44TjdgadUdsb+hS3RepeetlnYyqun1Ot
0160HlEWZLRanLhVc3SXZVOnhRGxteCmjtpZQE0b+vcpG1dznNPUc1eXVvhjIEOiCJ0VBBT6AIun
LD3OnAAmJndTFiupjeu2FsR3hkckQjdLsMkypWrkMg1jfAQMB+7ARPqTezuYErvJc3c1+8gR5zRz
UMjTR0F/PeQx2635nvMA0yNBTLILtoVF3h+Jni2oCFmpGK3FPqQ/O9RHNEUnVMsnLQ4ijP/1Ocln
DnMLrTaj6GsE9YtVJR9YhaNw3jodf55Pw5PyKECksXXhSZLAqxqxcTnNBF9Vj2N3+o7hCMPE4pTc
/NAhnvlGlxRXdYcwOeuhKznoAOuoXckEJaponkfmal8sxVRa+UT2NvpT2/T7QCtuqoLTJUUFDFev
hUOlDHu+wSyplm/5uHzJRq9JPY7cu37Qcvw3TbSGUIkrtj/B5fKpj6LicmFStBWCa64TAQfy63HX
oMIwa++SzJNTnox7V09eOUsZI2qpuA/9vgUkr1EutgQ14LrK4IIsI7xTl01csIJ2fB1ucrSemunk
xuwG64HFQR3bmbpgEnOKzWOuDHvnuZjnJ1d12ygDf8slfZcWNZIjvn/CApvhR9gx82eC6sjFPCvd
oL5tAdq751xZrYLYwxBRbx3q+bZpYtC285u4AaWjJhje1cmoiXUKVPHM14sHOPha6aptEXIO1geq
LWJGOI3jGVC+uiUjcxV0zUOI9niTkWAHqdDnDz/S5MhNY4Ez0UdqzSLypQ9adxQ5VMzXdtviUk39
Y08CKoK8dyGHs2rnk1TqyQ5ORdA+OgXlyiUWZ8gCta2wu/lZWp70pliXQ8xGznxSnbP3iqj0dZvC
e21xo6ps9quQ/Jxckx0cObxZdn0XdwhRDagc83AeXSRmujo14Y+8ib60gUfRasvrYmWIBNNt7nJ1
WtGe2yB6iDV7pw9k0wfTyTTrh8Z9IlkROAfVUOyxb4xZRLgMBrvb98u+1uyZTLIHXqYbfNfknffs
JYf7bO43hRWYRPVQrtJqGHCVjnKON2Iqu/NU8ZnsQ940IB5hmd8o2W1FRxXUIsk4Nh+8oUdIOpyN
bDmD0NRzCShsl/Lp97s0u/Kt1qnzBvJpbO30gtrJUzaAF+uSXbVUYDy2OlRoqPZT1hiWHwl5NeiZ
5CtPc3BO8HvLZZCMSwlmGRCw8SjctEsXqG3OQ5GRlFl03qp39D2onbfc0LDrLz+NKa9dLS+vRZ0T
FT7YTjbBAYjxmvgoa+gjDt566+djsrEqfivzGO6/iuVCFdZX7t7ZTUveDgm0ka3zBhuWt4Qbk3IU
+xpyKmKmmnXpqHplIJ1cexWFSDrDBCijDHN5T5ou3QyheqJk+7D8U818bRGl7JAiV6cKSLiTkb2T
A4eWRTx9Tw92WTzkbXqMYllvC1A461mRKe50uyxtvnqexMab3IqwKWCDcWGE9PU/7GB+wuNiIDtN
TITKHujvaF8QIS6oTPII5MK7qNCFZts5dpurSUUO3MaC08FilA9pjBeLRR6oW4XtJY9uy6Y7AAYe
L+sFHmqiYkRWWKUXnCguvNpsPwxVXxZjtdLMWL15067qjNCfq9G8w4fSb2FOHuKiEVuoDPlh0MTR
duqGTkVknGIVVDvH0eCEps1Wc73oIok0SBQze8m8YB/f2EN5icDFvUVcaFMuI7fKLKS80sJCXga8
ZelYYpm0AGlpYZtsZyRcq0pNL3M3pLuwz8rrqtWMte6YweqbCVSWz25jxAd7FjdCjfoGqNJrixsQ
+QkPtAzIyauoQ1/j87eZkZzmZPezvtFoPhKGpcS+6ufVt2Z07sfZh+aoDztL14wTimkKoEVvX4Rl
ie3NsldjYb6WoadT+fbQQLvOQ6aFbKO10N4oC0uEa0HoZjbGh9KnGvJgTnuYEG9EUZ5biai2WUtL
u19GfB51UPdrC50O+Bd14qXYQY3ZtfOXxyLyPSDJno5XpltdOQUw4oi5W0KhJqZLnGYBOqCgT2OO
p74WT2VnYQDqgQfoT5RiXpK4vFK0pbIYwqHuruzFoCOM5HOsyxXYrxYz7oc9e7dA7l8GiN1Y9chc
LWhkZvFAv4o5aSpQqdbVG2Og9gW9Vd8g4HROmPeYnx+MPqDp2H9ajoXuQu83dRWXvjJdta8VZHMT
62bn7Ryb43W0lNFrBucSKxNb1CSnkPHq9g6pCvrlIIIHs7YpkU4dhzV8Zt7gyFWI+mtd6vpxICy0
YwcfU7LfSFjKMUZqu2tW7ndSFgsd2a1k0mjTSz1Sz0502290mP0hMhuDubotp+uhsW4U6BDfBPsK
TWY/aKN50WGnZJLsyNdi/cRjsnFRjBJSkl2kWt5sWdBoJ6Tpe1Mz8Q+t+sQFuK2LuPJNhynVGvT1
RLSaPznxQ8+2U++8BwASqZw/p56mnqo5umKXiNCPsGlnO5zY0QrALN1nQhvQNU83Uw1mxHFJ82jj
K6rCYh2RRHhdR/NLpI9PkmD5HTvhiJGmbtw4XHlj8OnpYFpz53NIUPUPbXZIlH1nV5R9Zq//zOOZ
jQdLlWpxOyAtbEfPL73wEWTKtT2IaG0Losrtwv5/EF/cxO9038uv7ucwsH/Gf/1RsvEvSccSB/b/
ORvsb9QXS9TX/1l98T/79zR7Kz7+LLpY/t6/RRfWPyyyvgyXDC4LxAGahn8lhKG60C3XkNI2DQQW
On/nvxPCrH+Q6mTYni5MjvqegIzw74Qw6fyDX8a+xWByIXDs/yIe7Bd2zJKZtCh9cDfBWRAWjrqf
BRdxr0JHRk37WgsaOQaagQxdgj3DxG8H7SEp0+NEVwB3D2HngYOnQ4+6XTRwtoFBQTHQpJ8qiFRR
Dp6F2MaVifarRMLlUwnPN3Wd3zmBTebf2C/0ygC9e1g7fmdXt7FdletwpMNSzpwZOIn2kgZHTX7d
MEiWaG+g0oPMYOyNp6Zd/AUO4lMXTa4wUpzQcQBfM+Lp/PcT/JdG6D+KPr8tMSi3//U/fg234Y44
Qniw5W3Xcl13QVK8v93FRcgP6/85yqSvpbCbVw2ptkMN2s9M7a0gM0Utwersqj5//4GLpuV/q62+
H4GzyPsd3ZaSB/qL2mpWOlJ2wlZesxQZmLSaFSdrx/jB6eo1z9MrqsEgD6vc//3H/uV1ErolHFs4
0nN/kdoUEP7rYNaaV5SQe32E4DECxRJ1SUk/smjh/81l6miI/nydBpgiabm6Ib9Thf5wY3EQYofK
0vZ10nQi5SZSbcYp6FZJRWdf5ZuwJuI7FfISnQnmKPNuTjlK/P6i9T9nhDmOtMgGQ3LgGKbxC1Ak
KVTuNHlQvVphtcpI+kXQ2fo9FUlq0w91Zp0KhIiAX3+gJnyHtwl2n7OH1E+sPA8M4nupT4hGyucw
b5K/+3Z/dYvostqGYHwvb+DP755WEe5aQKh6zQBKrYwGco3Edzq7D6BsDA4UxUNfx28sPYe+Br3T
xLe/vz9/8VK4OqRb5haEXuLX21N1vQFVArHtqDXSj+OQJPWoIBe2LV/amqGYWtr8d1e9XNUvA4Ax
h/hMLBm7zHc/X3VQzbk1JDobNICQU8pJty7jmyHyDq0kYXsJHikJYOoxWxDUEVJ2T6+FGaFfamgg
45YXwxIyvYB9f383fsHPfA9NJgLd8DzaBAwRJug/zgWaJSMznOv2VbXpVxglnu8KinkidfaG7RwG
z73DTHqNMY9slJRdzmzKxXCyp5Z7JvrngPmfGDdEWiuTXRC+9PgLY8G7Fl5HenAuzWYjlny4gAwQ
rQFcUkEKFxpvpGYY5K3N2cdkmfdCKQoMCMrmJP1qKA6hgsp2ZWAQ7IIqV8UIKox2uXcoZSeadCRS
+BUc9LUL3rYJMGlWlfybx2Z4f35ZXLHMWYa0bVcwff18d1o4Cfh0RwpypkDfrOgftt1TpOg7qKoB
N9yWPiE6YIiUuWL+25UunbVhJENdB/hINREzbmUg9Oif52ZmeybO0TKq8rInnUbVHC9n4ESmPM6Q
20Aq72gaJRwhw43eY/ssAnKAZs4nbOokAKSquO560tbx2/Ek6BR7JUySvncnvOwR64gndgD1DyLJ
w11lRV816CycQ/1jQgej9B5SukxrYEg05i08aQNvX9FSVQgeELC2a63n062B7RGOLPoPaUGV+th1
CU3vIIQkqgiWdMYfYMHZbNXOPsMz6Jsi+aLbHVd8VyAZIZXiWSPmz7KBALOBDxeWfUNOs0+YKIcn
a1ihe4D8aic0wONsZUMZGDLvQUYwzJAAgNLvwzNWBLKZ5ks3HO5tM+W/5PLWarEdWvTeCICWEhG9
B1Keg+LYA3XNu5sagJpWaYgCtORsuMWFyKrDVBy9tt5+36fBVLtoiu5cu76qHMKbQzv+ylSCn8Bs
nj07WDmYxUrFAmH06qAH4aWqonPdWQcPyUS/KIIGu342zQ49o06Vra1etAg3eFO8OGo5i1PirDRe
E7dAgcGDRktSoCWrT1A16CmbvKljGn15nvap4GGAB76rPI3kXs1CH0gUg6JI2cj2kJZwxGMoE1R2
+LQy1ykWaFfAWh9AFzBX6BD0LaN61rSIIlLS+RLiTglYZspwmTVoj/Xwa+imd+8hNPu7ecnpFopD
jZOYjMVMIu+Up26yNjLtCNir1qVI75LGfg2GEvUW2Ism+bLGJfpuvEeS+mynzS3dKLLJLm1zF2dI
4dKQowVQsutUmuna7p8muzgA63nvxUddWwfNi6+MQlzgY0SNlqqTTOqzAqw8qvzgTtp5DLOzAh+K
1IVHn43jV48c1s+c5tlET5AYCKCKjgqZq9mHJmN26Kpm15pgXRx5skXyqTMddC53uc1zKATER9sH
Xaav7qbB/gcL/U2beb2JBKbsBVIr77901upV2FnpJl53aez6oO13NBYl6qTpXZctkJvJWyXOeBfp
xg5Y4LaxudqphM9rG6d6sChIZSn1eaZONroHFfUQVeWwWb4EdFQJLLA6S1l/zMGrTrKHz7GIhzbw
0JIRyaVBfyhon7ORqR97JrzOOw0IQfdqarie6+jr+xEuM3NjTQ9uM69LxSNTs05WZ15WK69ztnZF
L4uu7kQLyz6kAe9tKeubwY6vhJInVO7ntJuJANX5QmBBUX/aLwRD5H7SjzsxZZc5plaqvuFjqMDj
5IPmz039/PuF5s97I4AjuudaOv+zORL8shmb7YGMItgIr2NtrDtrqnzDJepSURyirMe/4TmQvi6R
hbqTDWh32A0W8qrffw2U3D8vxHwLGADS1A002La3/Pc/7NDcGf6vm7j9a5RRRoRG8Ur75MPDo7v6
/Qfpy5L+05K/fJJtc9EoSegqL9u0P3xS3uTCm8NweBUpG9C6ijZmaTxNKr3H5dKgR3EudY8chHmQ
DzJ38vXvP/9PK9fy8dS6PDby0uKU9fPH17Pi7uZ8fBNAUeuz+xCYMw+5faswTPsyLv9mX2Ubf3HB
Nh0gzlmujiTtlz2OtGTrxB6f2IKw25TdcOXSur6GrYH4LioeUlIn5i6F2Z689RHyph4bheo5Vrn9
CryV3MRmTZGRP6L+BNwHW07fwGeTJb0Lok04c6m7yuSQNXnmRTsFje8PJQbqDGF5zgvFQRAN0/DR
Le2wLGR7sUwXOUCLZVdChyBY1Y51IaxpQ78tZweSvqVMb6NqUPHE+dfg9Hcd7LMVJcyroHfetLoJ
OBzN8yqU10mnnmSL/Xdu6Jwjh9pZWvNu6NlJ9/glpCam7iG1KcFrfej9zYu7nFJ/fZ0cQ3AbyP11
8A38/DwzGjOJV/TDq9NRY8MgGCDgQdj9+7fm+zD8p48BW+OYtjB111627394a0sEJI1TEjBMjAYn
01LcjfR6N73DsLRz83kqL6eYWl6MOdPIg5W27LoKR3YU2CsKUy5H499/pb8Ysby+nBWky/YZC8bP
3ygPBivX3GF6lQ5NFc8lG6x0KdGX7evvP+ivRqxloCF1LG6v7Rq/XDvxtQa1CDm9ppl6rwXNwQzl
xKozy48UKjwVfERVSQMlV+t6pnbr/m++gPkXg5aBs2w0ySjmXP7LoEWRSaRT1E2vXWodmvAOD+8m
7fQvbVFV4h2UflKynLICrUqvBV9kYfAYnOINu+CaSEvFEGFHZRA+MAXRl2t0H000xienWLHbM1ZR
QyroZHYkkbjTQxW1yPOWYobBrtx3l22JYadvgJxBCBnYmA3Wf6POaz67WGNgXckG0jN013Ej7E/b
S1kesQZiRclW37+jS+3NGNbK7ytc3CSfqrWy4q9qPFPfH/yyNb/YT6lN5ppraSYMWQO+y7BwL6qR
T29jZxPsUXTr2wAxH45orrla+u8Dkp4yib9s763tZYQpxl8SQR2NvcwEfgzgV7yW+vgs8wHkPgcD
NiUg1yWn7kUmACoLkyLK6pSUbLnsR+vgskFRCh+Rd3uMuXhzYpvb6w58FAVVIyRee+7EJV74o8Wd
42QIzkUzrgOHOahN6FH0yVsGGNKfo1NEH4QqKuCqYILUFMEggFNJc4yRqiLc3Rpa1jFy1oUhdnml
rqtEvdCG/PJCd14JVMypiN9C8rChPYBEN4hlr6FkFE34DPvI3Hg5GWTmNLBVTJZwGIRNqMVundzY
YITFQBSgvZ97CkroW1Ouulub7JSsstzPpvVoC6QmYF+zFYqpyZfAfVIt/RJGN3MLgB7mM91kKwYb
UPM7QDmCxbn5/Rv+PUv9Mr2wEgp6dp7hmRyIfh7ME8SeqYee9DoK9aSy9IN55S0oiZfV6tx3K9wv
BkS2lSdRqqbhXq+6G4qK5xnAbG44B9iO6yY1zslH0eo3JX7Y0ZteIHlfzMVMMMQMssL+YVkVdY3w
yyrncxSb9/k8vFRSB9ayd0tQ+BZ5TZSEpYZdB0/qPcCFc1dPT1HVveA1fAMMPpBo68ej+zlUEn6w
uhaLvK5TayfAduEU3n10KifHQe1FZkk8U7AuEfPlN491Nz8FefSV0LL3DTO/6vBMIhLXP9Kqf2lG
sXLrnFOz/TfZ8N/55b/cW9vSqamwt7Jspsuf7200ZQST1ol6FdaA3J8ik7NENNDK8YZA+K2Zs+uM
6VNPpr7TagLjg2FrdLx4v3/I+j9LTL98FXY8utDZaTmusH4pKohJVyCUoukVthtKRzhwiZ54l0OD
N5u4lw4UKR0By432Q1JudXgvqxjjDMdNjYNnN4Wo0ebaJ3UDSSvS7ZC8mD5QayJ+o7WbW5wmIGvg
KosviPglxk70a7cCWy1oSI6TY62J+33H+pmjtJMBGorybUoCczfq9XOXyfkSS60RpFhhnHTdp+Ra
YiojlwEjACRBjrhIU3wRCFAt1aNM65Txwhdq05z9YnLVKtQZHvLbTWthD14cHEMttoFO50HYJr6c
fst0zdGsACPTBICJ9cFbazEzhIkPY8S0QgR2+mQVU08Yyx7NY4X0FElUqwHhUnjZUsgGVO0WXVFV
noPu0Quzo4a+uR35DbVITzqYfn8iMy40KuuawBziO45RV/tSj+ttApDEl9m8B1f/7ujNhRyCckWp
ixL1SJkvzzZ11oCYQ/0sSHUTor2w2uI0eY/D2gITQwQSv4r1ECMfeQ2mvXEqcrlHuw4Bs/YNCm+x
Eka96Vxn2DbmeGnmpNy1gOAhga9I4TlX6EwKuXbV47gcfCDaeT4pKYVvcuYvk+6uh+XQTv8uXohE
buimm99nkaDiJB2OqNLDTZZaBL5qQc5nAdNS0P98hfq11JcZNk3KNbfukHSpvnKNbN9VzM8uggjf
7seNnXXl+luZotVMfONCdwpdbQ+d3d0aaHHUQgsWWPqZAjtOZLV2dJZZ2yIydS3sW1fjdBJHLtMS
+bk+DFuoxRtYon5tssol2FDWqmhAmy0Grsm5A9WFLiql0B/sKsm6N5ZGuVeYyTZkHHU0AOeOkyNf
S+ntS2WZ11GaL4lSiIuSnHk9JdubEyKktEGbdH8+kJPJNbo8CyvBLBdwCIyB4ZFLMQF9HXcVuBYf
/8k+zgOYMNW9ZfAjuqD/Nw7uNUFv6fp7CbNbeh/f8Y5JP6GGdK7wX+OMcjrEY1q0sT0UhVpmnCCr
1KwmWrJFOH8fL+Q3tY5UfE2K+JVdhEf8fQcGNd6l2qIMVf97yfaCeyRD66TUxXp0iCTI2qbaVgXv
5UxK66ZH96sZyUXLjmQNW8UHsEr0zMztrRuHfnd/HRnjZeN6qC9yhWCsD1fI4atjM3BNraNhL1pk
tgEioLiGWuCwpkUARYiBxu8O0z+sAAM0Y383GDRxprrFXuSiBlYEpEt+ZZBQS+lCNkT/i7vz2JEc
ydb0qwzung1qIxezca1CuGfI3BAemeE0ai2ffj7zQg+q8w66Mdu7KKCqMjKcTtLMzjm/mjyOfWEn
3xB3a5TdiYbtpI5HdokurHnyoqzEpA9uQRQdofZ727pFtCNBnxF/Up4UJMdJhfIHKIUyJ725w9Bv
yVVi1BQcUMTc+hRxjqdtKX3SBY6A6bJt2jX2Lr/RSOHIw4W2FNiVkrQpPhgZ2ZUtXj3UIivUMj6c
zJKcCKzFpghpoLZDCzeuCPdy2QIWo8UvIKOLeqH6gRcRYvxqfpvpZYgIAEoukNbmQf1SzcXEpoQE
IP81M6Bw+3YLdRaLCUKqQKZt6F2hc3UNguzDKFgCDlW88guSzsR9vOFM3DJ7oBoLZ3ZLfao6NXxI
l3Y/IPLt4puqh4KGkXqY+KjHOnuRj/hVVdoyUzaQPcw1cjOV5jKLr7Ohb2fSuus8eOzAeBcz3fgc
5wK73f6nHWf7pAxUl9YO8GLiYFVT7d4HGH/hZ74Hm2J6IpoWNamCzUQAYWo2x2Ua5bckYmlpATOP
IeUrYoHXuqa7mSUbSAIWTZWD+lW9cZlk/XX5RwWnGjnNG+3qunWwnjAnYJuOZQO4zant5B9ukdzu
S0hiDbCoqvSm2lG94sK6sXvy9PonWl0sOfLsKjVnV3gDcdktWe1kJ0pmwBHAE0kg3YBKGq4BX9oX
8xoH659V4y5aDJAWVaPUTy1PzyofckpP0ozBDwXORICSq95ezp3xoA3UvLBb2PxH6r7J4EUwIgN3
LyJalo4rb1nByVDOW53+eTHp7Ia5YNjF9LIsqJWjefrE8AT+LS0yEXAjr5CbrRsrf8Hp4qOUPThk
gE8WDfyrLVQ8Seq+u3BQnOJZeM3K6/FBsKJsyyYNkaWnQ0hnqk9nEg9O4bxD0C1WQ0v+p6NBCMBN
5a3opUaiOP7FJVUTQWnVsoE3S7ShtbhfiyqjHQPa5WTyv8J0/hUPBJGqylmq4I95fBv7Ad88CZfK
DNZZbCrCEN/9Xri2AbHMfXpByP9QOf2HrjVPBgubkAM6CNXp1DppzNDa6JCUYHcq06vWzRA0eKnd
kmttEmT4eI3BBwKgaaLqXA/4WxY/0H6go8fCd5FX9e7+caZkH9UwGl3k83DxZJ4tSSaiqLDZvu9D
LGGNv3rEapkb2YfQnG8UCG3VPpOqyOZfkntXsOOYIQE9b0Q8sA2ppZhL1WU57C2jXT5ZAcdfKnhV
Rq86i9T8kZvuunPHveM0ePE76FJ17YcveGM8Imdp6+IrH4BupA0WBRPyGGPAxdizmmejeEO+tyM3
gscStDRAE6LKKTf3f73WMSkBs5Rr9O0DVF4UGLo6Pxh54q3a8m9ty9tWkmQuMhuECFU8pOHu6Axe
ugj6tzrlra6m7o0v+Fk3vWJBUhLA8HTN7sUMpq0p+h9VMr06BcdbgjfVgjp/WvcMcZfEIm0SnYeN
8q5ZZc0FuTlyLEw41Dts9JDW8VvPm+N9JGMZ7OVkjWxAYXPKBf+EfY65FIa4oFdchSMbQKbOnd5O
r/TuL4bTHu7HMno2ysp+xfdbTbF9gRnX2ux4NWQTkEhK9tl7C4Jy5Yp2M8N8TCpzQeVu0qKR+kh4
DgvuMMU6CrdSP/Yza/F+nyDszJRlM2uFe9WrTY3AqJMYsseR0blF10bIKKePh/38UkCIdpDfRQ2r
Bq/E2OjLNZJRb4UJ0SOIvDVXwyFp+UiX1Ix1M2CHE7qEduQkdVnaTvTJ71YXCGI/XaulEOXARUhq
ftIHM96efANNhGwXBa6WBDjzMXnJW0DwfIR2Fz6NNbFZ5QYHWFXQ63jFQwJ8hHAjS3gQ9aVBx2Ml
tAwV4HEWP9ittrbK4SBLSfNb4dFqgsBZw5lQwCczLC4hvFA3IIQNNheJfpEndoblbq2BKCSs4tCC
ntNmOIESYsDABCk5RW2KRUX5JXCVrQL7xZnjH3rp40voHTwfC1vwIxcF9vRa8JqMa5l0X4HhYeLj
bouKeJAiIBQtP9hR+IAswDG6PZvUwcZOidiMZ9zMX5AJ6xKy8zycZry3XBHunNnZEB+/J0RmZwQU
tOln276l2nPWYZLEu+Z/ttETr9PC894QHpS7EAVMZrO/CGMVKzk+XlBV5/bLZkq/IPIOfgjDGqVA
M4LfRqP3ux/C9yQBHKz69qcO72Oht0S/WgUWxWkb0bGs/IagFTxrT3NEaewnh7AylFZfLIFqcwhM
HKVpqH375vRLjNW6gpi6nLPklibKx4kpKkzPH558bXs7R/Bt3utCMrmt17tUPkL4ucBzc1U+4YA8
raXD5L9iT8CR2To5FfAcd6CnZZJfSKKGDscOZCW/KoJyKBo7FXDLGm6zq5uzO7klhC5ivsEm63He
zUP/Pkj3RIHED9oQGBXIvMaQEWU9OONSU0LbeWp+GW2JbiUGU0akv7WhG6xrksUxgcjPlYRCSQ7I
71h4e9wDP9rAMxaltk00EhSDpPgMR+eJeIk6PZdYVy5HKX6LYty0OXJ+Sm36LkPf1TAGCHqQ9r7j
ejARrZaisHnjtP1ouwtS4UPahSjmuJevUadHyyYF8UhMBxHqJDEJi75rf0PvaWCftIZajQ2Fc+S5
IJLXQeN7Y96ZLhnkqrTBAyBeeEO9l0V1dsN9Ywm22V0lAm9lUF6vvYmfmsFxZGVfCQd80pn1Aas7
qBnksu9oXWvRnjDHMGE10pJocCT9WWAeFrziMapDX7cJBS0BJdJKfLLV+TW32Qt5BFYODNVYONpZ
IxI5JJwxwBH8Jk45m7cPbsqrzSNcjjGkgjmxEUWicqz5crmrJevCqLVFhxgjAdpVwBXK6nLjtgCm
rkxPrcvLKHQ+rdPCNbEEVCbYu7ADpF9dy0iKyhHyAsiXevBmbG+wCYMH7uEYUg0JIyPpXnGWRIvZ
USMExrgG8jChEdZPf8FMsvGXlYKC47B7Lf18pflDu+5yCkB3MN5TA15WLkC9uwljZq25ihFBh+Hk
5hrDF0IcZj58xt4aL7itHZFt7rqY2OT52QiQszOpvGGEhTlH7ry3mB0vBgM/CtcgS9WC+jkDMAdV
+VF03BHLQ91R5v2axpAwC/13og2K9Ju9z7m6Qi5jLTXERQGPNQ26V6vIskWztQlgXvapnLZGzbes
w/A7yzqa4XzcMKHG7yq0kQSF0zbyTxVEeRiH3hNhukwNRIzvQyN2f63gTg0F+5SSoZAQZF3lu+Dx
A/N+NrAE7kKZLvu4PNpYI9JSQ4+0IBGtJq8Favebr5b8BrXd2qhG5w+7scy9ocmN0yeUJ8TK8PX4
Ip4NQTlKngrAm2We/JrCEhIAjtoo6H04N1pGtUaJilSUy+mQf5Kth6IYXLSYtr055FsDV77FwN0J
G060JskRfXaksvccIHOZbHi5oofG5rRnDBoGerHM/YKAwoAemvo/YjNN880EEWZtZE28cl2msoFl
/mwwfT7rnGJ685Ow1XlblwZSmaQUa1fn8Tl15CwtAzK2ZRJ47hvlLWgQ/oGG/PVqAuvAK6g/GbH9
BFhuVvc2xa7kq6/eYwsOOCnisO1nwbaac5KjA8WAJsZ0zurIokqt/RBFgnHtrujmdm0EqtdBnr1s
2IoXo9s/isi4kblb7FzpJmvcjfylg4V5AmGlTmKibW248ql+NPyIGF0JiDqKdq25uDc0pBE2rpsc
ZDp9AJH4JTnCUaWv4j54EQ728BqdEi9jKPp9ZmY3oulQ9hBTU6dq0VYUCLaFuSOblUjaD3uQJZMU
jRBGQRHemM+qF0mNgBfCaD8s4pwXbtyvB2f6NNxMX0UlHZotgYzvGxr2cSyO5LUmAZ6bgHxyYO9A
HMckZSAQ1RDaQ2m80ejqSzee1ReFpk5Vmo2A+5Z682UWvTMUXw1TchuM5NYaHBCYU+9Fww41mtA7
6lkCsIOCWfD6sCGyz4Po2fmh++Lkmm1Hjfc57yx7kWjRytC5H1lStmvbDiBrlz9hGL05jZms4s7e
StyYV3GGFgdE/75uWGmKQtGsxpY0McUViSeOx6Knpyc98AD5hOJET9YYR/1kHz1OnoruHLV17fTY
tVzbkB0WK96TnVJFBoGzaNMiXcC5JPUFFd2ij/p23RcJGH6src3M21t59uFI76VjAss40OE1MsET
pvBWBs0TCvWbh79uQAjRqmmwCTE6ipfSa+OFTcARX8ooduFQPEzAa4vBqj400XwI6BVgEohTA+1T
d8Etqaa5YR1vvqmlZxmQfWrioYZ9B+QJmVpUZHG4z+POWdgPqRJjjl1drjDBXuJezf6B/e+6aMzX
rkyuhBqpPT5QW2zTpF9xSWkR4Om3HArQ9kRSK+f6zWOPX1WmvIHBJJV/yXv1i9SnRl3GTh7fEJfx
9LoWV9FkXzjxR4nG3RqjckPPuiYOPFnyEoPEsGkRnbMn7f1GaCq8etIwMuOHwOwbBITyQdQXw/KO
GOvjCBHBYSmCol3PY/FphsNats7Z6Xnuno3HblzQKxlh+T2nmrGoWDmeYF7dVtOLL9krDeMuS+Il
r0t3B7dmnbmo/TznTRgsc+MYOqJeynjyl8Gd2DR6C1Dcg1+6e4+732WcnW3HvlBP23ocItKDyYLH
nhI4jA0ENBBy4LTr3e6j6pGJ6U655QRkCZT+i8aHayVnPQHgJUAYRP7ZPowGTLCRemA0Ka5MlkAW
eF95+hQmilzX8yoMPpNYf1JHboYVSIDUeB47fnrmp5nAIXabL3h8+ttA5wYP/TfxALCD9ORr9njM
Qbh3cvGRW3CJFLtMJ9ppIayZkDxFxEG+seL2siQdl4mRhssEjV5sMuBtOwYEldyLLGcAW1Iztu14
C7367EheOx8bLrDeL2GToYXR0C5Q1c8YxjuD4nisO/5y/E3EHrOEYmgW+zEltUeB6+ZkPzhO9KN2
58dEM7Q1vptfwqBSgmEIj6xJZjweNo3DcYFF5j7BfmbLLzYeZRDfep0DouTQPJE/NuXGu97JPYsB
uTlhYztcK71DyVm45NvbskjfNPNomrH1TFjZgzyYjZle7iDG/3AfRXCW/8sDV8KC//Wdt1E7PV6z
7//9Xw/XOv0q6oL79N/J/Ir3+U8yv/0PIlZplUGTLFcYgND/JPOb/xCGx8jfBKCmkARh+ieZH5tE
uC4G0J7umr7nmfzZP8n8tvkP1L1QonV8GFxD/cb/Dz7/f8O5IEEKbDMtiC3wd2EU/YFzdVOvo5rL
rjOOtgufQntBuMwwxbfIEXisVuyF0S3QekaHLOMgfui88PVvd+75Lyjr7wz6v9gsf4e48JeEIQEx
1HHV9Zh/QFzgW2FjDkZ2LdH3Yab/KB1GLiMyGIZbOSMGy951UH4xFmEQbk/uHhsnNMRlTc6rcVUS
Ibj5aL5BBkgzfmgUDq+5gbE2G+rZwjSYlOkzLigSDxZpEjmfQGQrAzoIv8einyFN7DF8yFID20B/
1wZiY8TMTgamZIoJ1pZHrSGnPNZMUADh4QbiBZsp43PKCCw4sZ2nNHVufNEl1ssXLUxXyujXHaa3
1tKPgYTuMutH2bmEVNSXenIeOUPYpeRTOMkftu4+sjEGC0iJzxay77BjgHUfTrohfm2xtTSUhxjO
ZVhEosVhwvyoB8DvjtVd1JwWUvJOhObjHRzIUzKd68QCthjbj8iyz6K317ZbfwLT7tQIUE1VGcaf
+/iK7fqzus779NnXNYoKgVh2Tq5dTbkHDHp1GusSBW8OwlqmuSl2BdysVv2p7pcP0iwxHsTtboiY
rkM9cqZTUETXsayCRZQxDTRiBqyt7T5q3IdspsYb7DVGVcHCxndyLmayv/3quawYWuOeyYgVVZuN
STE4THaOWu3diQ9ChxedM14pLX9PhEuxohGjcrHNt/tE3QEDk5KT2AwTYGf9ze4Exg/JrRPdBWfj
ACIBrE3X+u2XJzsGh2xiTh2kc6RbbuxNFTDeQ0hA1rYvrwNewCvyFaEsqZlvVLYb14JLLz6cnD08
HWYXm0dcteXTgLtZVnnP+aSdkARMyynw9x02jeBS9aJMKJ8whvxZeDX2Vw6QQs215KSxLsIWHEy3
gJOGyxwxChf6TFagTyeI/euimrewN5KFZlRkBBIZbAsNdX2/t2CW4IZkLWQtoPZH28TLzknForkz
KAYRXfWuw3rCfSkkyGObke1RDpghDTYE4Tq7iUwbGVJbx8KEvyAKmJWMEO+z5hRIjLY13Nv8zXIq
kOnpPEiRqCncpG81oe0Hw37Ede9aM9By+/rXfc4eT66xyUpG3LFeXc2c5dVqcFTkxjSpJe1a/Cwt
+VQ2/KIACjXmnjtf/Vbdcs+udyDC/K1E7n/H09U03nBZSTPXJUIm/Qnmq5pSkI/S+U3GNo2OyRhr
zChOhuOQd8VRKNVQRow6u1i0wMH7tzWoViwN95kWKBAvwNsmvWbakz0An2ik2/z1HruljiWRJCMH
omgH6qA07HjJPhFQvMIK7FjG8zEL53wd0xnj0bHoBBd2J4u0wXCpDfCbGGZPZHgXXTml5EQzwnRz
Ht1oILaJR64109F3dSpSy2A0y12OiEAOEmeXRBDoCDkxOnvXE9G4/Pc77H0D/XODNUDdcfNFneCK
P+iEWApMDFP87NoZ6fNYxWfEAG+23174CuGcKOxogI1dF9G2iCl2mM+4y8hrDuEAwx2QC/ws4oHg
UruGtFeuvTEFwU7Zbp34il54FaKeLdv/xMO408T+vHDHgQfpYybsQCT71/PJHRqRVXZbXFt/fivk
WOyt0aiXUSrJtOGWJoZZb8I02wW4xiHo7VZlO16SCvm72Wx6zjFT4xEbcXybxgl1igcQa3a3AVEm
QQF1/R/4Guaf1EJ1lKnTnEuG8Ycn9r9eMJ8uGFVOxVVoVrYSsft6szNjR0XKa87+sxwtUKgmIa++
rLIlGk62SZhdlpWDGFbbGa0uFIs0OvT4zI+9/6uomSFWjaEvjX6GYoYdlBaz87JWT//+NbH/pAdy
8ZQqqk7RdXZT8Qcv0glgX7ROUV7LPPtKguyks8ONOEOoXbRS3ZcpicDTXoUxYGNQnGzb3TuZdVbN
a95mX/MYrMlav6FwJllnP2C9B86Qfamd2In1g4H+mnyWZJ2H/sGLjk2cPukI6Fcp8RsL7L3TNZiC
Gos657pxYNXn2CCq1pVEKKLfwn6T9sy0bPdn5XrATvILKYJ1n4aC4f+H+/H/WjbCQThJWeJBBjL/
WDZ+DeYUEf1wvcubqrJGjcEWhYQ7jbALLMVbo0xime+wJz54uXlxtfIUmKRFN+yf9BMby+IWUXIg
heqtQ+H81qNMWwgJgK1S4/+aAv/7x2iavGN/LBpKRAvakmEiQrozI//GO03ShnTcPGqu00wHLkfq
mFCgoOmUh7TdOZuM7UnJRUyotncKSeiLH+awiwqsstkFGJbjl6lkY3WS3uLu54TBmxOIF9RFdFx6
sP73V2wZlmJj/ss1K4K1zW1mlSO0c9R3+ts1G/jNuk4q22scDV/Ii0UpqmWtRww28EsUtanMNiY6
LO8bx28m6OG10uaH0tEfim46TmG9LTuxcmTyEWQZmJ1cdngXTpr1o7Sz34gltklPvFkswdVKJjrA
12YQfvjmd+pkq6SBMmeH7Pk4SuzdRtH3pzdX/0mj+ZRlJEANswOvmSZQs4wvf8DjiBCvz66B4hl1
BBCJTxGPOxrcE3M+5uExaLsexNvUnU49IhJoShxKG9MxH2wrOVtD9Irf7DGvjMcy1J6artybxj7W
tae4nfeIfPd5oR/U9+sFidvlcITsuQ59E3RK3we99xRp00nU0z4v7cdignjUYMXaD59pXf5Os/Aq
HQyxxHGIpq96r5NCzNhwvMwjCb/KukXv4i3WCYdIGnsrphos9b02jUexwa6P0IrpiKsN1qTMcKS/
JFkFpyMTbmjSFYD54TnJVtOkbeFH8LDybDEaqzkYH/Fa2OrV8Eh8qWyNh7jsQBCRrA31ppv1veH1
b2XUYw5rxB/R4DKpaneVexy8pIEIoH071F5pYTwgLV+ry/Ei72glS80ZT13Wbcoa+uDgHU1JcFSL
OVp1SfPwYwToG6N0hkBifJmV/WMC14X++yxjDL+MaO0N1tpwokMr1k09HLEEWHut/uV13ZvObAAT
hu3sJ1sitNdgPSvXehDgdhIAvAnblTXINXDEdgCx9KbpIezT7eiQKEl8dT7LdQe3WASGCgA9l5Mg
aaE4y9nH5U942zCYDg3UtUQjavRtKsSjm88PMRKosh4PoIa/gTLXbX/GU+iYeNaus/V93ALSxPA5
/CeN1ybKKItKZweFjmlHEJ2BxQ+YnGyypjzA9F9bBhTO3F8C02/jdDrFfrBnkixmznrWiWyirQRW
iCxrXZQ8WlJCItvE6vDBiwk6xqMQZ7TW8pdYgG7m7CwsdvISX/JYriFMrx2ThRYwvJsPk4HZocMq
qXic43DEtWCr/pZPTmJmWQCVXxh5rFnMG6vSD1OO0FHP++NAnkMv+jerMEGCyb8OrbWbtMvZJqAO
t1pDrgezP5ozidJ2co0zlFe6vdLk8Glhc9zkFO8jUSrNeFCrqEl5WfDOyqFcle5wFBnE1N74avn2
ffmAlHJb435UBgR4p/qSaKOF3zk7l0hQJxsumReDe3IMB0xlB+cxrvNtK6+2OvEY0ALAr/DP3DIt
WXiEQkLhWgNx79pwPFYp/15G61EMR5fUPRKFrCF49/F2y5QsMUx55ZJXozZ/tB1reBgPsjc3RUVQ
Cw3orEPx0ANuVG/uGl0/wec8u1NJwsmO8fGjU/efkQmxA13je12O11LXP1WApcBQwpiLHYS6DnPz
GPgTd+VHL5nfoTui4GvD3wkZpbjpM32U/haQ6b4HReP4GZgfuZ5hARNX264DCBHitzbLlVkloDCz
/aPiH83xvhOpfRd+ikNgYC7inixVp7U/ch+yYxWFOgSBBeklpMQ7tlhZNB7M+iG1dC0kTGyEwxrG
aTwx3zOxrrFs8maEtuU4uuFvQjepa+zrVhS9g0LB0xjYUTFOL3/nDsRUbGrNZTL0P6TVdSssS7LF
HCWkbrp8WT2A3zQykaQH3g5zduR/MF0PvlEPYLMDeaXpaRPyaPw0pGSs2GJ2OaQYCqfAI/ff04mE
wXK5qs3wiYbg27PpoQIzZvfy/G8X/5gFCVvhMmnhydVz/OvVatz4eUZRJDxNLDQ/0x9KbboJzo4l
xOFDb4X6rjT4ZpbJ4emwKT3miEqmIKkfsgkMQKh2h5F5v2whva3tuQg3xEjPNNJFfCgSl16I6abh
o1BurJBZalSt6sp4L9yS0rsplimB0xSI88rzaAqdTh+WgSSPqau7p5KEQ9NAXiK6bliR9xZtwUh6
G/GwP9TMJQwCBIE+o/mZE+A18pkE03KRijsQIM2OAMjzwx6MaZmMOk+YWG28jgTm891VkGbgjNHD
PMpkrXdQzOKccX3SQpfxE/OhsqMP2Ito7EJ6mSmC3BHiCIPByLAiMw9ZXVGv5qL47eALsQkqOGK1
xaC2iCZ9IbnpnTX8vN9Ap4J008/uM3rSs0y7xzbJVJNhc+jZ+qau42ZtN9hTeoMZbHF9eHMZPW/9
OiBp1Man1ByBKCqflDFMa1JDw2wpmJ8zG5CrkeKiF9WF2PQMCpWYd5JX2CjnHfPVbtkVKH01jysi
q5I4suhNxsHvxrJfa9imyyCHXhPow4VoG6hWD1Qvyeo+iS7nkbM4cU618JhciMf7/w2I+TEkge4D
90WPSGpC4YWJW8RQvLPNpwz/BjhaFZ6xaT4xtRXfRbFphCx2haVXS55tndc4K43lsvIMUHLdw68e
JhCTgGjrDOys8TbYI6a28LijG8aENNx0qZm+R9+ko7dLP52f+3rQlrLj+8228TxUHZ2D0X8VBFVh
wefvmB0nNEINz2AIBmxaE6zYDSx80WjNJ5ighyqsTnUQVxuJhoBICQt5gYAQzguAKeDTYMYYbGlr
16BdVEJkJXYJ2+mo6IsDjHGwjwDO23QJreTqmYpbiFzszjG7d8Z+ikBjhCFowl5Z1cRdwSf1o0Xo
j3vcXb1V+15aSNisDrJrq6w9YJZfGZjOC5JpcoZ6bAuy2hJb/9YkyRXLsl3uxu/KqCZuBs7msrmg
zVqlafR4J0kN03RxD5GuHTyJE6GYNqr7UoBf4Cl2tsf4RLDShN0/Yew0kG+RaPiVyl8EvwuTNdZP
qCYs6zHCizQm8xjDlUd7VgMMRn6m1b9Jzd1RJqT5/KZocaEyK5nz6TcLr+svfUXYyAD8gsiujdl5
s2TrjtEHIx+qI29+cL2OjK+W2RrO58gOvCWJ55dKB1OsOnifxWjtJ8jqXsZ/eF556WXwJlsAFoeR
xf1bJA25fYbfMlhz1iNGKx6hvplH6mjWIcqxkpso8mvvX5OxvA7jZGzuQ777TGZgwJglqKLbzi3g
A6c35ojMNm9lSJ6w3XVXE6Inz0EySmO+5kkec5XUgEWKou7sZpP0tzSDrGHyvHAio82gJSdR9Esm
sIO0OkWuxBinzuMb+nJoKQHTMAqOkPpzDk6ZL150zGOXI1jJKvQAzKr1WOCZFuEct4ylfgxbDM5y
XLHcDsaocPCui9hCtfESq6EkzaY2uI80p2e7Sbb37j8IGAipd/ROBLYs77FEu7aYvsHerk3HC1wT
yLEofZPgA+uoFzchZ1zUAt43ja9YDz4Csi8y67kZTI/uP+0FvKN6AY7iugy6Ah3ee6k9qwkOOW/H
QUbXmKFlUlkfhl4rA+abhEPoIXa2XXPXhUwvokm0y0gl/iE8MJlRVK4auHJzUOQx3MAsYWHYAznt
KzvoNgMypaWhw8stkpVfg4y3PW/l0BnFvnKH84wN7gQVjwnJyGKaD1hsnRoGJxH3rcio1PT0ykEE
c9abCRuAu5+qqbczMRqLOYhbmtOlSPRjWUWfI4zSaBq3AYm6ALEkMbMaqhZ5/51d6pJYOdlfCq8y
0unNYZjUjDzwETGSZ7P5gbh/I9o9tezP9z8l9Y+hRXRNFDPcyriZiNYkvJiGBJ7x7a5b9pXmkSHV
TYNYlnGvFPM8VyOpWv3yxLR3UszPicTmERY8rNvJ21n6U65hOij0t6lh3XLaXAXk7FDHNVsHjW2G
6JpDVY3gyVmYuVjhcAaE22dltDXs9vddkTkk7dWcjUNXKRuA5JBn8cmtGdOPTbkZ2SYXVab2dJZ6
b3CV+tTd+j67tHC1XUXC1DLtWzZfI1HRywYGrd0jT5B6dmBstY21sFv0Sv4ZVznGgRMKAFWNRCaM
zFg96MFgEypEgEQ3VybAnFYIWNW3GS6KUW1Z8mqY2NcaPU84vpo+f0ky5dIKFinBUzsbSpFU4/b7
piwLKIqkqeK4GZffg1k8lGqgPkHPIZoV3qEh5H6skD/WPqaYZXxqFUU7x7puAWFD28ZFcJ0rRbLT
8Q0I/cbZeYrfqwdIjGbXfDF1eN4q6oYV7YUq4F5dr01OKceEeUqQV+aBD2BZqNO5eZ9LNvmJhbMk
dZl6zoIQVLqgmmyVtYQ9FXOceX7WcRu0AZf05oG38uQKijnKj5sX9ZcR8s4isv3nRBcnLGRlTu2p
tmC1/Wo5y2EOXmJrPN1ZyJoSF3ogGnHpngGTCR6ctp7Zb42he9YyEiuGiJiXWYeaYOgQubAgXqY1
6apwFSE1QT+zrtPEoZwgmsuZnFLhR19ZBbGrnU0+NbIy6G0p83SGVLOLNV3MRuWFAAuhctrzB0Dd
fnBfnYyXIC33EwnThKd+Sdve3pkX5GgIs3pKMkmDPizLeT9k9sVJ+Cp3Iw1l4hIY3HezlO94L40z
wH/eOigguPSAeioN4F+0+vgxays4DU+RyZthR85LmPMqaxrKy3B6ctpX2Cnf8Ic2gRfuyQ/C/Hlh
TFBc8NV7cbx0JethZ6j9O538nSXYMBlHzCZm/tYFM5MfigHX6UaDFoLax0njJ8fWv+9eJsKFXApj
aYdh+Lbtoyd9FP2iafboEPB5KahwK+yRSaXorg9lNyRrRwg4fhMy/hF3bBpo5jkSCiE3TW0qrYwv
ulfsmtL9kU90PlnR3wf4IekZ+MKAUfXL5yIvMenk/lvUgksI/0WOLk0dchluKWgCTszCVlNFVTXi
VDW7ktwjOzt5Ku9kxMkOoyDlJwNFZg/geh4q95kt9JcadtWFs6l9eRw0eCrZsHJt4tXI34g6+dS7
LvoSwoTQKGmr3ss+YVvuSjI+jK+5EAAlo7MtWiVZ8V8QLNULBiYY7yy0vlmX2bPeufAW5Rfl+4ea
s9lONatYqa2ba/Qc1rmJ64/AaD6kcPbuiFN3b558/dtzWS9ZVm9rLXspe22NMv8MseZXWJ58ePPB
vEafd4prlBfNxzimJ6LrvpTr7FxUH3FqPgQe8UsOQaoavL1W3KTXbUsiVsP+iT/IdIaV/jveGExg
BXL+cMBSg5ThRTY6ZzSZJ18j9ixwz22YIYXqVm7W+zDMXqeK4QpYSRQ3G1k1Oz+yyU8RrApl4FEU
zlk9F2KfnwjpjrprT7ZLaWXbuRd7aUFmrXzMWOlAmuyk5pL3kSv5BzcCJuBzleY51rOfbp7+QJV2
rlj2JPk9EHS8borh0TRiNADwYgNP7lIjx8TeEbD32o8WX6gqblf335cx1mSNfiIRU63rS96D5XRl
vSRmC2gueW5L8lXLxn3RERK2RvoFBL8k0xD34geL5miRdc45YzIOU/PUWs12cJeFbn/EzoMbG5eY
nI37o7/7EnW99TgVzGtaheN9u6P3q0iil4x/IN7k8rXR+kemSHFJCIIVY9XkvuF68oztzXMVHwDO
fuWRTbB1emoyba3IxW4Q/wy6/DnpmedKgU8OS6C939pSZl/YFitHEzWkDeJTEoktqdsfpf5/uDuv
5diRK4v+yvwAJuAS5rV8sVi0RfuCIHlJeJ8AEvj6WckORWgkzSjmdV4Urb59SRQq7Tl7rx0c7fp+
hvyC4pAqfqvTa30fDm4Y9ZeRuhmXJ+5V00s7OtcmByx0bTfm7VRACQAB0m0978lsAMI67dYNOY35
lJKK8LVp6OuRKfSTy+kVNexr37mnKOXUydCxcjKTKkjSBLglJS9mmNx70qiupVXeTLK/ahpkL6Ps
oaqSiCIwHyCZh+TUAU8PlhvRM7JgWv3UIz+Yvb61IvrK3p9OIZ/0ezSLY4yLjd4W+S/4OHuwdRib
okud8XYMajBblAX7voofo5yjZOYf7Wl8rUbkfdy2qYG0xbHn5BfltDHcD887DYX5Xpti25ODXA8F
uKAHa4h/5gAxEbaH19/vVQ7hxVw4lNOb3DaqPVMW/BEq+5HsgV0EaD3sB9JH+hMVvfPigp4yFQls
wevi5J9jePJNQMFLG9A7Fc3rmKM9CngmKifzKljMuyaxiEbGyeqI+3nMf5Lao/KBHaKsxk0YHmWX
3ylWptiNr6bEvNEYMS/IPlXKgwEbG7N4rWz3mlHNkukBfjGsFxUhexqQtK/ykJdVpBvGiQ56l3eT
RwIasbKbVjcH4MbLPlqDWeFPewQxEJNPeagocrv7grFPFueN43tHJB33vufcdMK9b5R1r/8dKI8f
kxRY4sU3C8tO6nNssyREurq4tiTCycZ4yax4Q9V9rVGRnA7cfW7p/4onj70vS2jKqCT3YVcWPhV7
lhBZWPec+7NVaOAsvqIQ/YDbB91rCX6quA6yYWdJLH3p3rEYFrMBwKdgpCWe8UGd6mBmEZhCLYfM
HfZwz/Uv7SSXnVnjQ/KiiCkRtRTTqdEPzD05/hTeEbHtXGW3RWetZZtb3Gd0NvWdV+7D/kST4TFm
2EQy+9TdLqLxfuaSiO4JfUXpf1Kx+Ma5GTUDmi+D0lFeiglxZfbj88ttU1LZ8l7DHFmgt+TXrY0p
Hk54rkFHYWMsGxnDz+Jwuh7sl99R5wrjveaOZFJaYi/iotAW0Q4kVQ9tmGm4DPGW5E/MzmZ6GeP2
YHrytkWvqcsNqGYouq3Toy3oL/628sLOPy+S3TbnQBkZxkdsV9cda3Vu169VjLaRAsh1yGI7DJRI
VM3kshBo+p2xExbotQJlAtJoruK5d/jlc9HaPGrgrN53eg2QiuuGTUi8M53ffv+Fh6iX86YFj94p
VmNg3pscb8LE3bLqOGyJXUrgffotLHlVl9ShksjHP2d+GFaFz4ICSAlefB7TN1mKTdX3Pyo5z4GN
YyC/FWhDfodUvYgbzqLO2p5w/4UhF+sPuANIOWnVBWzzcjSeYtvj9Ieqe0KQmGm8WN9Swcv7beYx
RgwXQWk2EmMGZjdTLsEDVF2VsGkio9YYDO04sziDOFj58sS/JDN6wXigD9FGH87MMCxMl2llv+ku
v8ZSTbI81AQphKVxCZTHpO9/mjnfzpq7AUgM8So8J6rReAP1WO1Nnq4ajXNcQS6z4U+RKEcKjA+Z
ivOlrYe63oIZi3flSH3brPAD5BlyZ8I9kP+OT+2IzMXjRXwPBjvbDBeKshLSQHpmvw9cZHxwr3eJ
OWzJPL+3ZPbkMyD1JRpJDu7uggE+J58iI/tmGFsIimzWWmcsvadGWyFI0aImFNbgRDZLnHPk0Z6s
0L4HAXcgRgAQRl9sM/Q9s8tSageXMObJwRt9JkAzGNdrFeuw6objzDw+WXXzSBfcw+GqPqYse+yT
EAC9KMxNvcwHO6ZSXuYb13hJK87h+ljhLgSdsq0i2IC9oQlcUpZHjw5CF6c/bZZdv3aVuJEhqUO9
ef5lImpSXUdLN8jbk+VxKmpsh1NRf4jSgHzW9CcjAg4ZePyTBuA79+SwXbRqNOS40C5WudFzRWrv
i+z4wJTQDr63lh1zZXSK64jxs4DAR+m6G2zmggEQkmsvrjiCHBC5o+SxuYpnpGqYRM2FRbOv0vCB
EEdWgGjgKhLc9bGH5oyUd+qV7k3FhKPYQT79+Cb0ACN/k8Kx4z7SvX6wEnOfN9PPPLH9j7l7r59i
DPg/8n40w/PIKjWilC5ncfyFkU4JR4Elk2ig65typBpA5eWuFcZbltn3sykuKT+9nG9LJKyrXvAZ
KoVY32j8y5CHHwN4+kDUUFGoINJk3ZfTLEFjAH4LWXVqy94M44R4RrDGFf5N1LBmxbN/6UnM8bhK
+IXqaewHKMvRvpQaktMZr0QAnhxY/Wm6iXqaiEt1PRREW4WVQVs1ZX657k3qZ1sMAeep4zZieHxR
M9Bv7n5EQU0dnapno6YGTmTPDpP62xL3j0bMr9cnXyshNoSLeoLOuq4IaZ902IMsNk208Dezu0iz
rtPXyGjPdS+4F1DIiJB5V8o+QKBnYOpX3GXihMUT53HvX8ogeKfHtzPa7PNXVF+DizRBKeNEoGU8
2Q+2Lw9N0lyVWg7eIGMGOkB6R9SQ4bgAqhE5C0surmy2mLQDteXc9hGBfS2RDJPDymI/DHZw4zaY
rdkQGwzNxpQ8wun/SzLxK/9WBqtq2TprhKufhYKYSJBYWmgRGydf6o/3hc8RXjk3LS0vtCCXAloi
J26/54qejOwGILO4pCfuy9D194PLrdx3n+vGuPJ7ey+r+kjk3h2odhZ3fHBJdlmGCSqFMxAfHF8H
vEqPDqfTOPfcCDCKMJGIp/jWABdd7zAlrw6P6r1orR0QgbUMuZe01l3ZJgfp6lxdvkezDS7MxDKl
ia61J0T1cO0xWY7GgEMc7OMQ5J6+Y5F48RlUdC5YeadtP5YXqzU2Sz5fD4oTWoxRuHHfR6s46LPA
HOhSauvuq2r6g8n6wwDR0xFrt4GH+kOuM0YfapmV23/+atyHmuG1hMsHUNujZw2cq8vxxW0IRfP2
ichPZENdOW4NnKJengfn4M7VzqrJq5bDIXfDcCPq6eLhzQKkWXD3A4GB3q4Q26Zm5Uzz/vXXO2BA
FF6xWiq7uaoliu8Ohs/a9EYUYXG/0QesynBIrhL0oLZ8O/e/g8wLeS0yK6/Z4V9me9x5mXPvKtrA
jVdd27YJpN76xrp6llwnKRkMq0kid2TAWsg/9MWWtqfAceZytB+uZQsjdIrR8Y8z96KeR3Qrvo6s
Dj9j3KxJ5V8ykX72+gCs51u7oKAgu8vM7F0YD8+2piNPwXzOreWzLEBaooTMXQZ7FNBbq/SR0pW6
75cqHPees+ucGWbn0LLARBGyoEXnDeyrgHpgFUBrYZxFDeHbEYEfOvO11si6pqFO6WqIhjPxw4rE
DjY2wsrWzmYQGTO7DldwhELJ3rfk19jYD+Q4a0KdIs+RaycFyNpZM/7b7a9Wb1H9u0rdnaSR4Pfs
WKlrUDyb6VppXVmTV4AkAqSCUz1vfx8hKa2SW2n+B3wKwrO5+un88cGr+o+qpUYuOh51oLZGgMq9
ZaePkeY7VANXIpGEV+Xi3nYFYBPLp/Uf041fUyHD/QqNDV7GeCIxEI6fqR6kVhnqAqvLBF9PittK
0Xkfbk8uizlfp553zvHlFonLpiTIlc20y0b07lVlWm+VQxOeSLaBz2ofkhrT/iKq2ywJn/uk4yoB
ch1tN2+0xwPqFPK2CmhqId7dGNRa6QYYf6o4t/n53V3HAa2aGMN1SS0z/15UQxvaC38KhWUoxc42
ARzZpdbC3auwNsGA6Ncq3aehOEElg7ISVnddUqGcoZ/GZiYOwkx/aGSHe1TytBvndyt1n8KyOkb+
RwPzCKIl0V86p4S61hvkOjCW4TmK+SoikyggSGZ/sc36xENJq7tMmfCvyaUAM+vdZND3mO7FT9Ba
lP0In2cNHqbnQFeZdaOqEuNDPXDf9arvegpuyozGihiRVaemd01aMeUJ5JwBdV/WLaBlALfQl6Z0
9eJ96LYb05kIk/Ge0P+/WPOpr+xypwvDcknP0iz3RjR+FGF5FzQJhh4ZM305WLl8sdwXPzS9I3fn
k2abOJ0BQTjYaSW2hmE4dgQXGdP22pklIglHHHxyCDexdahpw2/E8lJr5TnYup/BQiw+6o4CEUYU
otV+qLsM06t9QYp4cNPptEzxqTIV9+wA+FAeNOP69zdFo26jkdTT12cxEX+onrKArLZJmBwM1mTk
ab7JJ9VW+jD6baLxTLXIOhxpuPu+dRBWtRCFTDRinpTbGX/V5neY6qpuZRrff9X1deFYZnSFynA1
hOq17PkZui2AzwBFsplffIpcmsT4CxxyXQozqcrOvxpyVdYa/nvH8ndjzpTB++HB1CJqrTLX1ecm
a2870b7PynpO3OS6YktdjRpoYtbTlz1l58ljzGQmCZq3mCM55sOHk0I+B131kZoCoW60TsfixH2O
7LBxfqPc8SPpADmaRkxkDEGjxccYFCwE42PZ5M8Y6c7hWLHE8u3VIXCbuklQK2Zc0UeIEHNNTmWv
tfFpQEpc0z0JNT7oRtWEix4QJnCYg7voMxFdL5JRTeetiJWzJp3kyTaqXaSW2yqO7kEivdVG7h6t
rDmE3XF2zM2v+LWciLwnrXA39mD/C7O+IhrlygirM7aRCXZC+agrqc3EEhKY1M2FRb+JVwOOCdcA
IlBwNQZUYpN5lWXuOlEvZjY/aK3t715Ny2yuqd97BHw5rXpq/Xpdz8uzzOiGjN193KL2d8FKOPzc
eCh+9F5dWaxRVa6eK84WOCG/c2Pc6H5IGM4bNU03+lsnQZpra0kZvAGXU0zJxk3YmmGDYM22/W1x
3ZgNxlStDvc14yHNKa+jol5bqPy6yH7XveZO9JilxG3v5Lt5RApWU7C6QkOnsPMfU/VI/VEQDdae
4jC+bVzYRkNsP9eD81Ub8/p3xuhvrzPEsupsnNPY5dY2hwu+G2sVYLXEB1H+9JJ9NsD8R89WbYN4
QOEWv5qx/6a9HiZMHH2H9DWOpsmZgOEkflLjVaS0Q0CJ/FCHNHF2MR6MoLoN6E3Dv1nK8WGukBuN
nnr+5ZJofwHO/B2m+mk7mMVD6o8/NGA2Zghip0f9+6ujb41zS7YPhDymk0d1gzBL3ZsGxSK/OFdz
o5/nU9TJr9ZCs1g15kOAVP/XTIJ0iF+YIeAY3fauVubGRuBTOi9eTzqwTBgpYVBuQyv6SiO/O9ii
3fxq7n9bt36Hxk8VOxXLe0WWpVZKsdwlH/rCrU0TDSMuNR7nXCucuul2Xl5+m5h+zQ/WbU/Z7ZIh
OAHwf8jF9IxdHqu9SnfZwMkv8q7H2HyN+wo1DBFYXv+Q14eMUmJQLnSlgzWXgh+9psSclOltpQf9
y70g3DVg0VJfnWza7GRnPsiBJpxI3MsMonKFUWjX4GeRBJ0iwt6Edb11C3uPgv2SN7W7VSMZwE1s
78vCeyI87du1DO7pfXVj9jR4uLnA2e8Qk/glcLzUP1DV+mNGp4bUSwGoP/4FfzL/V3Y0EkWwoTtR
EhulLMQ2x1/qSoutYpXN0YaUpDUiC+2wobnoyNPieYe/5mjMa6tB4GgwpcbgNhgi9KmF2gWScfdb
9rorHBYAj0aaglRM8LVyHhra5eCHya02ToRh9N3bycdcM3VU/1CJ9MtwOGX4Zq3X6ut8RtAdRSQ8
ygPhhgM7W9aup7I8VzX69GHhITpjvEaccfhtqA16tlOTmNNmw4X0CdD4h/JoT7Fu0FzU8ibSGMgO
GrwzqHTCQUPYWZ3irFfK5rFM/Z1fsQbkIech7RcIne7U6CQ/KblilC2CuvJOMjFFJV8tjF2Lafzk
nWtfNVW/NyUNnO6uz/igvqi8NU13Z9MRAWlPNCcd7Pkrq2O5GSOucKm8s434m7ovp4OicokNJLTO
+uZCXcXjN5gKjyuOAZJhxKI8Mt7ujaG8XYpguebYNO7LkqFnpcd4UMiZJJZyDOqvFP4eJ5/uylx0
B32rrF06ztqGs9ScSmf6sUbXGGu9SdA+4PDyVozBGm/ggxkBSXDyvaD67qbdM1zWj9+JhkOI2Ynj
zmnjJ8jHTD1UkZClf7U0eqOghTPMwUmBaNXmsZk/Q5rWPhLQi6JUfrQBcI5WfNM8OuWmdbKbclsQ
jA0JA76iV525V7/7ZUYVncTAUJW72Vjw8cpoEzfLuyy8ad3S8145DQjYacAR04vgAZf9V26rfdGm
MA9IAwLWmXs7IyONIInYWATAycSvn8hx6LZ2N7+XRviTTs4VrD7KnS4Smzq6HUvrp53L5yIh7ato
h1ODSNutiW7F1X8btJIp3obQdsJ8xAeUXIgS8TemKcWWGsaT5aCFSbNla8HNEkO3JZqSJ9WawFrw
d+NaoeSyeclL82I5Q7Kb/HxvyLS+Qj2DeqcAzT1ORHhlZl1uxKDAbbGGNir6gIsNuKcJeUb7QaV+
sbeoPFJkwVUbYjfvNWCtGvlVlZqvqMkV8/RjTPiLx2AuN8u0/PEllU9rjaw72hgmi4RbhNvJcX6c
drRWuJXaeFpziudNAYNpJuyT9lLtDEPR4UeDg86nZj1DMdNrtkiLzWoaqwqBeJ1PoErSdZXZwW7u
ozfgHcfRS8iRiaccKMlyy1RDEVJXu7HIwA5H0Y7p8Wh41F+GEZZO259VxNN6o/q2OKu4oPDWQ1pT
jQpOo/4Tm9wPIOqrDgQamfInrhcKB+ISobWHys2J660oMTwOJScvCYS3dUK+uLImaNT2v/L4GZRz
t4XlMawzVz6XwddcpEjL87Glcl7CtjDiW9otKEKaqiMnqrqzsHkeRpnoVEeOmG7RX4wMU3oR0YgH
MSdZPYnEre6nqrtOZPNEitLZXbxH1oIeaWW2rwaQPl1bv4mUIHZHqm4X+s06zrVEPph5J2axN8fX
rqQ4EWYJLW2FJ7HlJmEg2JxsNKaLMSRbkAbbhGrrCuLqBrpotfZKeRqRDa26Ub70bf44y4LFtuih
U0ORYUbNuAQAEnt+uZsm/4/XVPHWDtJ7Y3EIK3UYNgo+bNCyfcElBfAI1Atn+soyeKEt7dG4N0Lo
z+Z7RC9kaaudM/NxMtSlW4+EWydmVJC2fmu7yw5OOulxTUkB1uehnSafrjyTYe8U7ktKoz8rr/i2
ygM6GSwcH/lwby3h1hlNrJHzFR/0pu3bP7F53STBKSPuuomcxzIBNm2R2h0uj5ZoHuys2MPw2dJi
/BPFnGOGwqLjFyfb1OAglFVboilrZDecGsA1YGacrGdIuExy3v2mjKL1FCbxWiqqUIyz0GcVc1Vz
41joi2brSBzOsU+9RwJIH2JzeQstrollNzyPGe8rbFNOl2n1Zym/0lhdFX54G+ihYZE9iM3TgB4e
I7rn4OPbj32T/HRd9O2q6bspnsNaT88i+p5HCfBxPAgX+ZU9PbsqfKn64Dbo3Zt8eg6N6bamLmgZ
6uDX+b1+RSp2b9piek7T8k85vFZ+dtWWFCks5AFLQdFpqt3bmgjj3OjWtu/eRDMp5dxfVx59Ngr4
2VMQ9m+V4JW5pD9aiNGILFRvc6HIsc/ubcBUxORySOySp8idjwPgyXm+gnkK1Z5PGsSvBOzepsk7
MtIbLR+vsuwJYwDaGcHfhQZ6W7fTc1wQz+LiYwidR6Pu38yZql5BjGk/Qa0BaoKZ0IG9WDr2quqJ
S0bIGTQzfcTZuEzURctRba0luB1kvg9cBVJhurkBvo7oO7+eqoYrQBS8t4b1WbXmjZ3HN6Vbb8YR
/6R+6eOAZGCIbo1KR9ZzaoEnsZ/NEglymTCsm+i1zF5+b5g5NoxazcTvouApIsrgEr5qYnbHMu8S
4sGbP2lyalisBOASV6lTIYaNVX+6dvgCNPuPMtK/rOX/v8kDAZ7C/5k8sPqY/6P++Y+7AhzB/M/s
Af2X/8YeCP7TAhvt0I4NXQjSuOr/xh4gLZAEOcIPvMDHBPg38IBOCoTWj/BGIGb566/8DTzghP9p
muQSmkKYwsEh+H8CD/yTtY54KAe0thPS8SObytNWxL/zexWSxnEUWuG7nTT3XNhQMkTOOwKT+mg4
NNJYDH86oDw46MuW4/34PmalDw5+NFc6rjreK9vy0TIHaL5tEcCPTDFqRZeyXVr4bAqVpL5E4Gp6
+bvX/S9wBdY/pa7hRSXTwebpiP6z/inHahKqWEovesd01p50NJDRIw6Y0m0DHbDXfup944wcrUBE
bfTe8r8/wC/Y/e+9crw7vghBTDCCBlf84wPErWrZfAbjvUXX1zZ3xbAcs4yFO3TIXquEkxyF+elJ
FoepxoFZe0t/UyPtUvQIJwvIOo0pynjeOumYy310BehBlwBu0f1t8lj5UELo9tYKYmbXJE9l8i0c
uDoDphJC40PsCQFWtiTb+0OXw42Mtq2gww4lJ4V+pGVpTmhRGQgOHmCVtfKKo5/MxTFsDb0fdhM7
6LBbCru9yUxVHisJ/3DCXbjxq/7O6Ag9IL6hQrjFUEChR7cv1wqMZInWDOzHyaXK0svkR87eQVkV
5d+R/kleQhQNseDYYfHjdgCA8pIfMJbaeaAu7uTt+hG/f6qtcrRBH7ts/nYyT6zn2kSmB2WqflKh
8Yj2gVonpmhcciMqEAepvtkUzdYhB2gMLrr1Z6QwmGqnev9t5mCuggJmzcVKy53sBp+rr7j0Twsk
Iv+6WkLxb4aBrd2n/zAMhC1Ml0hwZiTG8f8+hRZzof43DcmHTNkykwQl4NKi1beT8r0xvTWpLO8x
3NCVjcV2HYcddzXXXUc235Qm+pvUo9Z06Neu3T37lkJQmCI6nYPpi4aK/W8e919NG4atawmPxkNA
aMF/f1y7dsiR75eSAHKs5T56XbyxeEFQM6SgEAqRvlcZzSHf5L06ZX2X+Hb/b+zZ/+oh4CmYAAV4
dax9/5CZMLuORKi5VB9VQmchq4LXaJyBBRX0WZdkvLW0Mgo5tNwk1G64S61dXFf/LhjG+/2wf//d
8Qg2/XnXdkK+Qecf0zT7cKhLu276j2GY95FGcOb+jz+WB6t2vlHgAfk3QC6X46j1qKi50ZhTICRT
Lqwg3vbZI7i9YRU/4JGqMWc+LC59q2gGLjDJdKPG+I8xCc5IJApbRoPuB19aMyWavuiuGwtsY4ey
rwvYmIcIEAnGIGAnGdoYjvbae+nW6LwqkwNRX98x+uBxqGkk9Lg/26m89ltsWU1FdXBK825VGRUm
0u4mtjJdPUCjUWT1Q10hWjf3jlc3EFfnyYPTWHrXvf6nFI7mNW3c7n6oquFuQGMXxtrDtZSfyuwB
+eOOHlHfueZgrHJEKqvc9e/NEP5hJm6sCXDsaO2aUdHOhzVZv7ZuA75WOEenzy5NU2XcrDjhU2fb
ZbjdYZkROCIoflioPchy8y95zUxJBUCGgvs0Nwpfp8NBFFgsLAdTDoJMTQTXO8WLPi8tzZ8yBpjY
x7TC+yiWK9SEGf8cZyQOajBjWXtYZaaQwvRmXgaflmrCtV4KnFPEEyZZVlDsBH/Zg4cllHYd9ac2
HGHr11Bkk+BasOusgjjyuZhJKr525+1lY/VXqQ8O1oWZuaVkqJAeBUiKvGb+EI19nCkwz8awXYI6
XM1+vCuNBGePxxB2luGPjQVMUiqOXCujSVLD0VHlJaqDm+EkgvRjMuPNPIa3viSWoZy4jlp6nRfl
t9stL3iET56tRTD4P+FiTkDMjatWnyCtYZ+5+k014VcSITNz/O4qCIZbu8W54xq0k920ekR5totV
gQOIqYcOglvMmA0bhwQaF2+sTPpLIiFhuhwfV2F34PYFI9WerJV0+AvmZD+5822GYqIeWSCqliID
1+gXDOHHDDZES++qqPJiFVrqT98FyDrgaVSjbuua/qXqwoc8l1vHHkpEHnOC3nm6BMu9ZXpfssPa
Mo6NqUlDNoDm6IMUwRV1sQ2T5H6owblSuOU7Tvrd5Mi7ILe+u6F4U7M8swOFK7PU6vYSyXWp+9NF
vQML/gVfWKIVR7mBwGNFdtkX8ZD0MjuM/8LsaArMXBaRL3+X3XKq0+Rlyfs/vRW+JqGUmxEvOBW8
O3i9rwISPHZ9015RUbMWAwHfjPmp6otrfGQrC73hIMudDUXP9qo9yJGfwWlJL4wypFJIpZch9KkP
RwgXoohgl+Q2khLTpWg/+9l7FBRDDE46q7nwH7XJA5jodc3yyEmAZo0tsvUsrWsnGNduewjF+G6V
GLVIvuAlR4jiivYWbAT9XEnkzJjYDyHNILj+dEREsMWAdA8N4TvuDiwOP3m2JJpdT24QSjSv4rKV
CargACDWsQJT4+XJsLJuhzL/AOvDJ5AN0aYkmhmm8TZ1+afJvRRWmwEsHYtJ656TGmg2iP7p4KJG
KcLAuMKDT4tqDsS5kGiVwMp6n7O/SWpj/IoolZE6Y+/miS5+EfjDnljS5JE2LEc3GkDfFW1hv5ev
sASv8ipW1Gq4sfhtSIqNC0NVbouwtreujkb0QYH6Ttqx+Aro6z2w/IW5hrMFtHpREa6kUvpAGRVk
QFL3s+XeJURW7N2ZRGycoORyblU5wImW3gP2/fbsLO2bMqbTXHjh3lXGk6pG+wo5/RaOc3fixH8M
6/ladCK6ikqmypya8SGWHI/9JtmFEXyNscY/JdLoB4DGF10UCbkqfrO74CqriquaWz3fKQOw9eq3
lMuYSO6QUdOVchw+hBecvYhS2TDp//FeWywEcVsd2KRIETExwxVPYnaPyKmvoga2fR8FX0qkT/3o
7JIgOkq3fKr6y5zFz3m1sYLsjkvmS1MB0xLeqffjJ+Y7mlJxyiP3NMXi5DQlCStixqeogrNKoJC6
AXVJzI+tQCw95695bR1lv13mDNVA/FjTG5iM6mANwVnmLkKIGPtzOzLJJmonoUEHMUzNPd217TST
xWkUG8IMtmUrHwgbOvdLeOwqfqtRkqSTZDRnKgOZPMu7SegKusto9/vjRsfeVYb/BbnnOsEtPmb+
KcCvOYTibJo5gtDC24jWe2FgdEwi96USCm8hOo/RII3G2c0ewKosOLYywMcQhGe3885tpB66yT0D
7UbdoB40+76zPoPEO6ZhdBHiHbLHu9XSJTLdU6D8UwUjdhHRccJYHbsux31M5xgEaXmfIxctxZBh
oHV3pldt9ANmPM400dtMHllskjXVDdoYsXzoTP8chuk5sHcEEnGzGh84X1/pn7G0pNeI4MWuxMn1
+GqnxTl7fN9usDNi9VwS7F43FUEQxVPcLShc4x5jchzSGk7aU22OuJSbm8ZUl7RAdt8287Q2/Om5
9u8bk+lQVN7BkUZLiSG+y9knDnlr92vVo5Na0q9Uji8p4TtIFf1+5+NpHpwZhG6AlVXWbF3KjYN1
Wnr0jbDvraYe/mlq6NPFxDTdAt6EeK+yP26DREvCafKXxtuonN2pFf3NaLGwDdIAHgxTO26cy+yX
6cYLcWaF2fBqY6VZBAk5dgnIS/UXMTU0df0/U9MHq9HMLkaZ3Q+BLtwlvb8ee+PowY9exVbcEWbY
X+S0HE3bfeT8NWx7USD7mNQhttif8d/wRm6U0e9UR5mWtkyyZlXYNn52cb3QWieUdTa+jht5DVsI
KLJX6sro1F6BKr42VHcNe/louHZ7V1ozOMxU3amALbgz3ApIA569JFw2kw/FsxJPUDK/MjO5Mnvr
VOBzR3zjomlXn3UkSRDJxYsby0u+r4v4DhL+rjPMdzPzXoTNXuUSzqafZFjwsXWz3Nuc1taCm5pE
H+JF/hFjPbKapqTxiLbZiC5tWNxG6l4zFwRaEz+ev6tqvuk7a++VE4xoW/9s/1zEzimR/il014GK
zlrFMk0eKiUa3AEkNr03OnRcKHplNl6JOCH7yrPEe4/Fd+WNA083OY9F6dBZDr5aw39J57M/hT99
G77MI+pB3JHWAqDdlSrBGPQmwNjuQqzliOlp6AfGxQqil2BW/Sqghp6ZUdKtJyZqRGc4D4iVU/rD
Lc207pMqQdOwxr5VAnMuUFANGKr74mswnrMofQ0NhyIfV9Kk44Y9ju4NeQDcrcBvcgIcHxV75XEM
HkFrEg8kaWNkJtQTOHkn4ja53KI+pLNhNxzuQHCVNe7Wks5TBfWB1qizwxgTrZVxRypduo+5Tq/9
sdk0dSzpqokXgjK498fFnWHjinfGuzHccc+ZdxJiOqfD+T12AI2F/W62mQx5R71fgnExAkrhTWJf
gfLvriYVUtRP/8yiuzh5iJqrG3MaC9wS8S06u6ZCINPVyw4BAXX1xtrYc5ZsiMONt0Ev9oZqxSmc
7YeyX5ADwHxpuJLKucUUzl0inJ5qq243WTvRfQ74nKG6hFOu4GpI6gPtF/Xx+x5T/kr5kG+59yoQ
HCYW8xoqq1Nzsm4Q2FkFyD8rWjMFNzRspo01uwIcM/UBCieCpLvhUPUOTro64YW2ZrAyaY9RH0WQ
9Jr0LhHXWUdlyM+XXTzmFbT94GFSy7G2EuNhJC9BJHimCvyXRuFv4zmttgj3Nz1d8fVYLS82F4h9
wf0fS3v6BaDAx6tIMbSYZnIVkPKtZUP9+refhn+LROTOfkqWxTmW9dOSgun3aS5ueVjCco1r2YuP
zBFIDxM+TQh+Yx4yIrzrL5JQkHuUeHCr0d33ZXZj2crbIeR7lyKy9os/vtM0wr2E5KcT6bYuCAuf
o88IUVrHcapGyVaKN7M2eHpiBfAYbqaQ2jxrQK67FO8ze8SCIAB3A4SKzqMKgKsdDZhSu2lk9sPi
oVBjvTYj7e+gjE/UzDkiVOOVaaJ3WP6LuzPJjV1Js/RWagMMsG+m7vRWcvXd1YTQvZLYk8bOSOOo
tlHbq5XUZ0pkZbyHyARymoN4QEQ8yV3upPFvzvmO15sbU6QPdQ+u1wu/B7d9YuY1x91s1cCqlyd7
Ra3HU8/bZh7opo6Rv1H528CFsqxm8WC1DYABts7KS5trBS03clhEz+No7wxqkjQMMePYlkmXRIxl
7vJGS1WwSqFarNMi2mXOdi1x0yQCYgOpj29mh8xR6l9A9Rpdp0N4ts361vH8cxA4u4ykxG3RjwhY
1wZJla/pSVkGpnFd+71yZky9iGwc0/U24aebVMPtkN/9MOhtb/yqk3ZPTF4ZE8J8Gv3wETBduUfU
hd1XoqdJFl44ba3ndGDlamX7yUZuxa33LtDdH2qnOucaWDXY4YdYGXplgcRa7ZO24drjoXSbS6re
4D1QbQechAAoYXMlwZ8qWZOroSqP2DbWPQkFZ1nn4cErSNLmeIPRxzHvus7RXLIjNXZ0qQrzdfHX
/Cid7D4AN7mxhvrJnHmD/IvHXskGh/hwiMqGP9zigVo74aezuN6hZL4Xz0N7SipzPZpD+DuBpuy4
VvBYhullbfoeRsDL7LGudKKh3Y2EPW1VilbZKbEem8TZbn8mZ8I9mcSbxslU3k2Mh3bLwpRlaa0d
xdFV3krKr5EtOunV745+thhSntyCtKyRjQ2MEttx8pidG3BaYokwLS+bkGf8tu+H99RO6r3oFJ1H
yevPCtli4SsXDXON0iNnoZI0zicOh+AkJoYoCkKCkdlweLyEKOKAMrNpwAG43MNXlpGPMfMr5Atz
fbUYNstFDwdjBcqmHfYpOdB0Nv69YQKQhfMut/UYYao2Eejp2LHC1+l5RIq4SbfN5ICbPPu2NQuE
bwymespDsBrRICyVtMmYb24ZLVYMO4ddBBudoIVhjjP0THGwMrRcAgH0fhEIzbCR0m8FgzfHfI08
h6Bp0dRxzQXcrsXKG5NYejdhjwJ2nchuUGeyS9jkjZgEZHppas4wRLrEcQhsWDPf/VYt9Ve7shse
epDk+eI/LXV350tMDbatwMkQT2hGk9gZK3P2QWVPBNh+UAzTcjoDm0LbIWHV8LYtrD65JAP4dTju
cAbf+mrGj9ULsasTJyba/TJbDegz1lQLI/If4kprMquVGh7jgas2SVbfsCnghRDJx85aHeeVRqCz
7JvR8Fm2lusJoj73qs1hH3nJhU1GbErYLT+TV2k3J6J8t6lrMf1l5hn6bAtW7HyCA+nfDjeMJiQr
j5eyNkm+RsuPqeg+R9pFjcfTKm11J5ZYv92gu7HT/koO8iMtFv7lkQMmGPHWtqZNrIF6JskKiQ9Z
f0MLdWcwb6dpuOr7/s5Zpr0E2EamG+EuJe9BRK5EWXPb56CB0nkiCmbaFaIiP7LnCzcXBFmi5/uV
0MEnT+w88xREe7NcmD5IRvE/O5Eq5S1EHg1o97v1eNQ5zYiibgKNZfbwXZiNpCW3X+ewSvc79cvP
+RDI+LquJMERZvfnZ1SNv72DW88dEjDWtlym6+gakPJTLvBSXWiUcRrxoaZcfJOhd4mljq1S6lDW
iitLcp53UfI8W1MeOz43KMf41sBbz3WWbn28Cduu5l9KBt4NkBEeHDbWwLZGiyH4G0afS7Loj6lD
FJU0GPMGTJw2IHZ+ERpAQBFDaz8gBi+srj0ZQiBgUYn2qP1KRr+9awqPzQC9Nz1peYkEc4TcRQEr
NAAootxDRc7z3UPgE6oGcZdN7NkQ4U+swUT5Fd5Dv9jKWr4hk/3dOEx8V5MxSYINdcw8Hix1flut
9Iu9QFPEZhg3Yke1nSOVIYu3w87i6MEPaP5weW7m4dc4LidRyHPekI3QjgptGUqJycekYNZvbQ3W
oXE7e6/LtmFpns0VnSd7XcZAWXpkeLRTAXL50GSBUgEAo5RJrxgBfk4M3kTjwShoSJUL0mEjqiw7
CYQHm5UQCaz4CnW1uTUGExfjMHytuxXFkUDXpu+chHm+y9c9sgEwfYKiaeHxsqg9HVEFUVSZO57c
e3KI+BtRL6NufreC9U351hvjZG5xkvbgXg3WnqCrjVnJNJ4Gu9jauQBqsexzRWvEt1PB+yU2O8PO
KP845vSteqaNrS9P1pDz6Hd7G+4a1bvdgCAeI8e70haIdLXoYlpePavPEBRxpTpEhJfqscm1Cw95
RkJeKl8JP7pmL1VosNwffhtBeNtG+Y01NYhULN5Qak5kxRBagrvG4MZU/bYJLSjhTnpJx/lcu6iZ
UBBHcRfwsXgfIaae7Wis+Wluf7VZ9lUEib4rwe0ZC6UOAxd6MPRmwbmLeCpZaXUFmwqd8JDVMYZm
nUEV/i5LcTB9I4pTHWAiOMNcmTvXHQXxCpg2m5aVN5J9ot9nroFaJRj6as/4dqwIzsU7ZWwKwMDL
M6oqAHFz9kx4Fac+cc0Q3RaIOjbNdWMmN1XHR+y+RkrMt7kTnMjo7I/YIB4lvVCLEx5rprFRKOJ2
aXiviqY9r3O9Z7YH3NCVe7yc3YGbd+crFpN1UDziBHk3xPxbzsZ9GZXPndscQ8SdfqGeYQeZtvlm
C9Oh82YTCIm9JTJ1M65jvcMGVWxHmf82EhfCOhE1Qa14dBrcPtRA1wWHpNlqZk17iNhAYBJDnFYa
7rx96TF2x1VeIKe0xLFKS+MweBFZEGt24GF1ky82x1Yyj9uRXSvnhgEjDt1dahj+ZVnIdUMJzKIt
8RdGK8Xtkizqejau3Gqhqc1pfqwc+zGG6+sqwpixtvAaVkRoc3QNS/g4hXB/06J2tgS4MU8WwbVV
8FcGWW3sHTgS3VR6ce7SIKXM9GDTyk0+mhc1kvxD1TSGJq1klkGPb/GuidQ5DuO9k5ftxQdwv+lx
wu8cLxwPjeH+zlHy76XGSauVeGWTvQT4pmzv+pBM2ZYMbYJGysnRhnnztdHh0ceI9hTO0XOar3fg
f4FK++l4TejyrggxrqZR/pw5uIgLLL1N5wiSuZhHzDYhkvAgq22o9n05Ra+6kTRCTbw08s9+da6N
nmdLP4HJz4hy3HKNTediodGgiT+uJgJlL5q+WBa5Z3gWXFO2QYwLbnmTMXKDqCcmOZV8IzVDhuyv
2U4ExwEhLRT06gw/yb6aVUAlAADiIKMUwPEoD2MaRvf24vyqMRyi1TKu1cqQg5bFbtIZ7NjyWRJ9
V9XDax2+ppZ8T7kcNpPL9Ck3242McMaOJ4nlFmOk8jYTtfd2ckEM4a7awOjhNvb7jxWYEM6DFPzh
9M5WmcZCnLs0uiat8ReVBDpe9WrNnIsJkBKWGCzLpkbuPXt8tum90eEpWA2I4wjVYCJVnliuUhfa
sdVT66QeLUreyEPTsnaQAYCXFtl40iZ3fW9cLU1OmywZ82ff8Jlfl/AKbk5sReopc+WCrrf3iJzJ
kdIyDHCy/j3PzQcxMgi0UZqGqn2Hq7UNvOIryfP3GlckVEEiurz8a63ZuYC32NCeSSybdJ4ztYrP
mCy3rVFPna+WIrvMHSqlVqU89xb+gfwq9M5qncnS486wtP/SLzuPLK7hM1lpvI9pi7E99DjnGwYl
pJqFwJ4DHr4OboHBQuE94Ogj2WVDBBrSyfapUdwyZkLR+qNq+B8u1UG28p9LdQ758Lvtm69/odLh
5/5DpcMzx6f1tNGSYMz4D5UOahw2wwy8kLqGXoSy55+EOh6WKB+34M8Phf+UEOKE/4gCC00AdADH
9H3X+u8khGgdzl8X1TTWjhvqqJLQDYK/cZk54VVNELz6cDMmmTY8liol9Imd78M/fTT/QlajSe5/
fSFXv1nP8Qnws1AJ/FUeMCmE9L3orY+pD54MWJLoOuwrWa4v4AJ6DINXZToa+//6RSP37yIKenj0
To4fhfwncv2/iSgiBld8kLPzMSMq3vxkbNRI3zIz+5LsBKDpCEbWq7+TU0HTpZt1QNBbR8cKEBty
Lxrn1pEovxvFps4BTCgpaPwxYCDnK+jVt1BYJqhXseFzAmUd5pi8mf7YbbLzvBfHQhPvLhSv2nRj
C/u7wK768wsLh98KwWiPYsKSmO8L5lCZYxFC3Bjv7nqpU4DCKuBNTrJ+Zl3xWmKJ3lmOvewIvAP9
mMAjMd6i0i9260SLYRrhXVmNdyIYOq3BBQk2AF/HgGLt5vprUhh2lzJF9RkiD4pC6HNrQOhgXrd7
8rP3bn1hvqfTtYGM0V4LgErJk+AS3P/gdZaajTOlgkFOGqzuNGFGPlPTDPhq1UTW4kj69DqB0zJb
TpxV7idOUIhBZqydQ2i7L+NAU+T8MBUDRGG1YKjZQYBMfIqlTh3r0fnlzeq6r60XHn34D1jgx/VL
UcS9G2jQF3X875LIOJTyDmL7BMcJgmyWe3iHPIJTRpsw3lTCDyoz7AjyAXf7TdicIXJDJBF8Ml25
ssytMcAhNoiMCB6sKp9nk7llZnZboHZUsSFpAkEun/2SQG09wZqn9MEPUQn3GnQX5nynU8fVE1L+
pev9EE6nn2wWrCULmwC2+SbTXXv03w1MjohrETGR1OgUbODSKWdgOgQxYVjIjtVAhZAwHkiwYFDH
YgRlIruDOv2N5/48WyEPPcgs4J0hjQhHPxBdCo5uxDgSKhvb02zcsLMkqQ8OCEtq1g0ZqChPXDyT
R0OwjywZYYlcLvWocy2p4926PhuFuicd+cQOhkj7QnvZHJQk3c4eyMXSFEcbKchYYF9PScVlqh1P
BpZF7yfcPFu/kAwcy4qvlkX2zhVuhFnXv2qcZ68KUVNNAN8ql1tJ32bKRX4SOOW0rQVv0kjezRzh
trtQg+PA2WWzdrTMEIJ/cquHYP3ggDzZq3oqMIachQ6sowrjCujk6zr6Hwrv564aM80x9vdtHS67
Vo17j8iCTVaT713Cn7D68AhWFsjo1OEnxgIwcqcyUK73pdEgvTGaKG6AtPr+hHOH605K9ThLj2Uj
pehPgvVkMUDIjV3pE0dnhTAZwSr0qGfATnPD/1AJOzB0YjIAC1oNRokcf2O9YGwzuNgaybo6tGR+
o/d5dT7t7bmPDmFbXDN+BmVaGVv/3hoS60jVoHOkUcr0MMuGDw+r/xb3bsYbZRhUeVCd+ohyPOBy
HtV0o+weZJq9nCOodDy5uRfTgvFoXjC4giWPe6fDV2ol0Bkt/+I51z/pQYbRfPszTjgTXAIrAS7K
tXpyaY3BlkxQmhFa7CC763Bv52IPPim0OmOnUfMTThMi7/T9pLf6xHFW+6kqHqGvkK2j7Q4LXToH
ULNPHX/a9ovf4NetPpam1xjgCOkI0h4uF3aurOJJmwOy6VABcgSPZncW7QnmGSunaAA6mMnPEdEL
W0YcQkqboji4Oq99CscA4yOY3TgT3BxFga4bEROTErBj2rbDuX+CmPvmRmfFDAtHA6I5xO2zwbZQ
G7HCiuxrMLqbah5/p4gCyTPkJY3RVrtieUey6gGoIwp+oQFE40+IihtC1egXtgwg6Pk+mrUFgVEd
TclKwAX1fTRmdWhYLUDIxAHuCy6Cnwv+xwFpG3zkZAoa2xRnySZ0cmCobfCQhJWKjTy/E5FCNoFl
ZVuF+TEfKgY7jQ/ogDcnRP0AS/ojKUjVC8X0zfzyJY1gRXJUUhbrPMHp1FjQ9JqZg2Vss1evEVrE
z9Phx5Lr1O6Nk9jA6nnKrQhcsZsPqJG+654/fAYqSQBqtq8MhdmA3CYyCUvuWuU8hizBcpZho0F6
+Z9Ib8jI8+A601szScSM3qIlep9W6c1awYotYtXmduEpY7IID3IkJKOFsZDN4WtiRk+WwAsm+uEm
KnDCFO5bi+BmuygaL4YN33n2UZThKxfpd6agcgevPbvAkp2gQz/s6SVhr9eFHntDLBhrnOtVomSn
aE+PUYlFZWF8KWh5W8e9+KlH5Gp4EebWVj7FhnPlsqnsO/e1y7UYBikBs7ob2cov3ZAwmHmOWHVG
1a3H5jNhA0qHCzGXv01N0Wkpi3jseAbUbGIMfzokSTWyGiAkdE4vVYA6oeTvpHV/rwZ337CBLQ4O
21jFVrbR69mMPa3DvrbUi9uVDW7OJrdgoysT+zlly8sQMq7ALO0MFI072FpoKgt5ZztTpCOvu7uF
MWIRiuuqccQ1l//BM1scAKnTba8NA22SVbKQnmvW3aOVPTkh7pgIaYjFUaRbqr26HkQ9xog6p11f
ztDqidANFsbLw2I/gqM9NVX3NGsfWof3abOGEbEVhHhNBbvxoM7u1yl7aseWPeDwaVlVQAz3U23R
aMnKQgvhFrvF7t9yi0olJ209xnf75CkNRgEfWSxwIfyku6myBYZZXvqxNJAFpg5LFj/9zGem3T3b
OSoMggt0GlcFZZtvWU02uhgtFZi0aADe7bSVWkgQoihYtbQAc1BPfqV8NfM/SosPKi1DqLQggb3X
HQntXVyjVei0aEEE92k4v/RazFD8yBrQN0Q/OgcZ9+geIBrxxNJSiNSaVxxH1TMKRCTEySnNlhcv
3GvNzIKWotVSonp1rtD7vBqWd+VVzt5BfTGhwjBRYwT2PkSb0aHRWNFqoMCU2ljEEjtl0MOmk41d
aJPeGYEGUs6+mbM7/Tsw0l+yfHoQfYgfg3zhIdsr1CI1qpEA9ciCisRETUIQy7vrvWdoTAK0Jh2z
bu1Ld+VDAauwceC6Q7KYyaC0NQip8K2tsfonn/s0HO29MPiKa1A767zvPOtVtl2/GRPndZxAE0FS
vRvRxeg3GEzelZVHPOGa6xb9zIyOJnS0/IIJTRixP1c3iKsLNzqxnIuLgTvSU4hJTaQyMwqdCqVO
v0B+z6t45hHlej41M9B08kbgGEzW9ufXMfb945VWsRE8vmazPjpTc5Rr8iApORcckeiGWvRDCOS4
j6YALDsTDXTxJDZeghqJEwUdA6HBuQoL96pClTShThpRKTWVdzWW2sbuvxJEflfmcedHz4HxuIC8
LMrkVArIJ0v6rI8eyFAs69BEuWijtGbGkFgYGbgaojkyRKJqerMjyP/5MKyAboOLh3dsY1r8Nzcw
brtP1de/fIWFp52YTTp2cWZfRmWavC0RWRXL4v4Z2+C7rwImNXVX7gzY70hHEcioQc+RU8ZVoIrP
dBQwI+0T0+7+St+9FnqA89xGzx1osoPVy6uARPiEdc8Fuu/D6DWEhQyrdlkaO3ghlt+Ph9y27xoA
JoOFataYuOC6CklFrrVtzA+4zZC7RVr3hnW93/pI4RyticPpa+94+lGyQVXs9POcYWmhlXSEiJ9X
ra2rKSK11s7A+MUzZs7YKqLEQ2/rH1TfcZSVb3PFtgrrFYUxGkDNFABHQFKtSJ4J8hFc/uA3k9B5
qspaU/C6zz4pz8JgFBNGI+vs/Gq01ncJEm239jZwzWJgadi/8wyBIJInIOSS9D7Tha2QBET+OHsR
oO0DDAg5ewngNmh4+kNnTvvB14Yw7FrbFmHwZFsYGzJ8Juv01JUYbls21vG0MFCxkZ9gbAIiAgDQ
Jdu3ezBMXtpRLvuOqIjrrIJoNoPuw1KIYtAr7h1vsLdWa720ejpMwaOWbxmSs9EnHht2L0KV64qF
FSI1c6uyCyPLBjF/hy6lmW68LrvurALkKriQmGVe66jTCsbylLsSrpkcrqceqnuVjhDV+1keEqNF
Z7nMzwTN22Lq9srlKF1KkW8hw5Ffa9l/JNXlPolIe5/XAmVff0YbMGk38IGcYGEk50Cgdm6N9M2l
/jBNHzVoyE5puE3W7Ingd3Mzadhlb1IkkaHCiYg5DI/uK7upE8Sbx0mEV4wUAcRECJ9p36Dg3jYr
P9gPLHBEdk4ZvXoOmyTHYBDb+HGG6wdyF4IAOWi8de1HjNCBxNR5804i3DlP+bRak0lXVqKaMlF2
r4wsyXAavsvJ36rCRPXTCL7bwPywBQr/1SL8z/HrY+dYu58hw//wyRbzl/98snX8mMuv//u//8/w
v7Cj/YvxFj/8H+Mt0zSZHlmm5/6b2+zfTWj+P7BhmCx0rdDj/2Pw9f/HW+E/fOYyuMxcL8LYokdf
/+5Dc81/MNYKEMcEfsTzMAr+O+Mti9/097ET4W5M5UkytzyW/X8dOzUiSxG8Gd7HyEi+LMsZCMb0
NqiFCoMNz9aAOwvRqd1mlXsc+uhp7MJsT/yWH3cox2vyPv7pg/wXczDtQPnLHIzBnef5URCZvC3H
+ptDhah0nP+DdD4mgIfILDfOD0izLheiikLcEOblv35BpoJ6tvbX17Q8F/wGEjPXZgz3tw+hqiOU
15CqgBlw1IR5vpVWI3Zo4xh756huDZa2vovkxkbsEfgPQ15+/WRuK0/7i2b7u06jqzKf1j0oDZLm
6sdiIHS9hx3uTA47b+W/NBGHJJUOj4OOnULqpXFWepqBQx65u9bXQ9PCF3dJSsmZqGyn6WGq5Lzz
lrA+hU6wkwPLedbRgNfKnd/cpHPkXVfQ56DEk6orWWQHWMdB3Iv7ymWcZDX7eliSM2fDrglPC0tN
RNGI2oqBrHT8RezL7TOeDxJ2taZhzSEqi7Fi37eSD0Hmu4AJG8NJoBzWn4FrgwRjUvjRKDQcTcgs
rmUQg9Cs2BHVwebOXIHXL9WpHxAGTJkR7FRdPEZF3p+J3P0VdFi12p5k4JJ4L2xn4r5n1L/vPcYe
jsPKr6YU6RokF5NFentbsPoq+BPEbL5E3h/fLbVwLDWPP/kTeJeibYH2bqEK76fwMJtWuTey4Gpd
5j9kI8Q/HspGiwW61fm94M3ewMKtTq687poFPprTfxLMpMEliBjA9/2RLqLUFilAbFlwfyEzhq2e
QzSP6ZAjn3RZe1pVhJ2m/UT7BkE5ENcj0IKYIuLUNaa5yxsK/bXJXwjPCdCa3YwJl9Mi0ZD0uTbz
BQQN5DyDetd4oPl7UVlyBsPNYk+35d44hgdRPq4LwiXDZvmRVNPJgsqnZTO/sw6yxhyGJ0TA6opN
nZtO1mkuPOYiUTucpeM95gnBs63RX6IEsO1geOcFtoQn0tvIEQl5q6BKUC4cTaGQF6Hv2dSTdecm
qBBEwBSuYeS6/RFxGpMDNz4r1n3fprfYKUYuZmKG2u4qCFZU9OTlCEp74OujX1OzGxDJUfPtp9J1
4xV+JONuG+EtnZbL/4FswOUpxnMfjn1/LjXob/D5q8cJ/Qng/Tg1c0Q1IJfmYRQ7OaIfiQrxXitU
zq3xZTbVTYDHDVkTtLW6sO4NDTAO1pX4Pi6M3IeJMVveW+3vCSxo9z/xUon+kjzkc+XI+F769iGz
iv5sTqnBpcg1GQKYorvDo4HH0WVOtRmW4Wb0zWBPPFyxL4wsikfLSrdZRwcSpW22ly3z3KlCOVIz
Sohx7v8eSxOQpBX08dTvZVlGpGCCkKCw9uLRkR015a9hZYa4Rn52aoxJD8Ua78yKK9x2FhoHOTHi
puCk3ymc3Sh4CddFbLpm63KTvmCwJWGrdin+s/KF0TaentkMoBSN7L4LfzxQgn0HS6KuM+sFu0x3
Js6t9AKgCG3ob91w4WhpfAPrRfsOa6u5yLQc9uMIAHUp/OTUWwAM/aJ1Eb35b6rTkkD9D6tVH0s2
y+uWeWfmNtGJHB5/kwddvYdFUMQ55vdi7pFYipEhVJKgZK7XQ7gaaYww50VWfMP1WEng3AF6IFme
p9QcjjIwj4FbaseOeWdnDCAiKxYio+Q1bezNoQjjXxZhbkQeAmX1gQE3DW0w1EhupfKUFST9+SXl
6hDAaQRY+OOWpRwl5YBQPnp6Z5801mPaJAzP0ows1vFgKI/rfES8RU7idwRsIP4R3hArTalVyG9b
rsdJX5QS/8mujXAcpPX66lUtN6tGC/iSCxVoPbNnRLmtQiTEhI9dZoCUw3H3axkkZ9NZkLtK+4h2
EXqFA/MGxG23swI4CiO3PPKwQ9WTbTnpkIgRKnNmLvlh7Q2kdGS9QqYj1ZELu66Qx6Y4KzkOcHyJ
ImuQQWNryznddAZEWUG5kPb76gNWSLjtw2Q3sMKNHaM45QTpYGjJjK3J6p5BzAqgXORrXI3jzjY4
stlKP6XrasWB3T6antLzoSieEsVwnMdU7j75oR6lyuRpThPQIRgXNz3lokvZuNQm9aOuJEdKykjX
lquuMivKTV7qWzaWnlujk4q8HriZ3sLqKrWiXGUW/O4QucPjwEYFZTLgFbq6zX/qXEgvuu71dQWc
UQp32dmhDdsEiW/yO7pbTg9Gvg4PYroO9E1XUVA/BpTXAF9eW11vCwrvQVfgVNlIbVd+sJ6Mxyzs
blFVHkK0Ki72slkhiNf1fEdh35jxRJkf6Ho/p/BnllXsDVqB+acnoDnIdZegdL9gocIBUUIPAaPZ
pqUwdG+hdJdR635D6s7DpQUpdC9i6q5E0J6ghbN1t4JQiL7FMhDbDTd2XS9b/P5AVHzjWuhux9Z9
T7Bi+AIjh1FPd0UB7VFUbAXNkk3T5OruKfWL+0r3U6Crhm2je6yZZotuPGCUSYSkSx+m+7GCd9lu
Hd2lSd2vCd259bqHM6cnpXs6/HflVtDmVbrfG3Xn19MCjrSCCS1hN6KQRMDJ1CeE3Cv3Y+DRPXb4
XnvCOe0VHailSpLbg/Hd8poBtbrzMus+dKIhHfKrSPenne5UjbE4L1n7iRqMnpBmttRdbaj7W5tG
d9Udb0vr6+ge2KAZXnRX3JRvq+6SnczaJ7PE71QiPtDJC97g/84mP48zqbzLMmIQy4zVOKfwkHmQ
65Rf7HK9e3GH8IuNNBWfIsdkwVmHSeWXwGm3assdMCEqODP78C6dG5GU09cIXVGeGj4iBuUKvhht
4VNMPgtt6hPR8O2qYzkUX4NN/FYY7aoJa8rSL/ugdB8qZ6W0sbUlMh9u+zYB5wP9SlSs07xOvc/q
WNhQE0rnetSmQ+x4SPGYF+X4EREWxgTXPfbM5kGJSCbj4aM5jr9xS7bYKbJbhbdx0iZHpq/IJRCs
2NoAOWorpGF73xbeSLxkW8jge5FRhOCdbPFQVtpMaWtbJXqzqVxsFCmChbMjwZnMd/T5p1RbMnu8
mah+PwVezUZ7NmX91VHOblxt57QFR2Dd86gz+ui305Om3mGJzE2yBl0YlEHasOwk2tseiOxzR7wD
I8UGxOyLY+S/IlylizPeZbhMU8W5kmCZhPCa3o8Ikn2WRXRLHy5hCDA3WaAwFORDS5w/cH9ghD51
2tbq2hhcK5yuLY7XafRAM+v4FW2G5aAlRGj5rLVNtuf0LHWmOv7Zvgpfg4JgHoQgXNJhAhHgFqDy
M2Fl68bP8OqaK1MlUR7nrEJAx7SI4BHBUHc5r+T1BhXewkFA9C/4gTTPwR863n5Oykc3/+FGoh+M
8ART9J1zbRKeV/+PMTOsXppD7hGEwBHIHj7YNK1voOQl2tcgfdg15teCPkMkAZiljGZfu7n9Jbh1
cQL7+JbllYGH2dNeZs6AraHtzYE2OtvVae34Yzu28EkGKXrFE21qc7QfjWSZjDvLN09EvCwfbeuy
3UjV8th6pHPm+ZJcZ+AhzqLj9JOick+RtmP72pidh9eBNmr3Ec99Y2CkioUbWgkKRm4rbe4utc07
we+da+P3qi3gRot5gUNVanO4qW3iWXEbaNt4th+1iZw9OWR1bSwfcZgz6I7wm0dd+MguEhcDvuFN
XeminhyloBFbk6giF+1S6BTvw+Q9eQIyYjFQEIRTfWw0xLrJpn0Zscqu6oLPpM6eps4+5SaX51LX
b/LbsuVlZceGyfossdObioLFi+5NRXHampSa68wvFfjnGIFdwlr89jJiSpKMVI5egSgXsr/P+15d
l9rSbxS0YqxM/et+sNiAtOMhzdm0pvWD4TBdayGMcN2Jmx7ax+zhK4l04DPTN+49YuvmvruwM9WO
GgjmQ3RbdKzL2sznQDVTxLHRsztzTuRwBGuEvVueMNmmA2HQapYBh6rLWBK+wciT0QR4EGryQV87
L6MX/SE4j7OUZ6+zhkRJW/e0Le2WhYsMp43fZo84G1BRabyCh6i7BLhQSTnp3Sz4EdMDFjebX0ZZ
HdPO/a4j9zBVy4H1i656kEN16KIU+ihNv1NaMOVr6RSyEy6BAPwKoqpWy6tgQdC9asnVesQlvCvR
YQVakGVradaoRVqM1S8eqi37xFSZ8ZcWcy1a1oXV6mKi8yq04AvaMdIsjE1aCka7ycpJy8NMWiUX
vZithWMNCjIWhu8OGn+X+3oo+nc1UJ5ZdXjpKvsBS997i76yQkdKryG9jdXiz+GB+ESoTRzBKJPD
q0TP5vFoIcYZl4DBLZfcZVr4VmoJXOGsJ1/OhzSDqCwiqWgkKH9p/yysMeAbCfDgec7cQQFBJDzC
kM/JMO+jFupCUubpVtgDyUDpW2uTQyzL/pdykmvQGGcLBR9GhneCPrkLRAoyXXzkPQ1IA7oLSBkz
6FAyg61450XLEZYd+wSLfIZmcNTiQdSOBG6Z8p0zbvHFa2lP9xOHoKNlhyH6wxUdYoYeERgIoszc
+pUNc3Qv2sNaC5aWQZgPBzewXVBCI1qk2Y6XkNqptLn860/s24CjfTw1iwjvAAifVg3Qp/bXaRA5
aR7jdM0H9DWYbkYyxhIrjjGSImHCJSnS8JAzXWeF4pIK35tFrLE9TUSZYI/InKkjBBMTgKG1MT4r
JcWfSb9F2p354q/8ZNnxyTXER7TLeu9M4iZcK4albFFH4kknJjV0F8jUh5oI5vxpWgRXqJBfLKe5
ZAN3iUcMfT4ZrPlJ2VAil4zMKOSDBH/7CE7CmyXFldYEWvleB+fC5Wap5S8wEjQIOmSqq90NEP6r
wD74xQN9Nx241h9EyNS7YSIoS55E9yP2bKkS++y95HcNNT9fGxgT/eIYYbrjwYXOcklhBQTzvOmt
iRukch6tOTR3S2rwmfp09KqGZoBdz868by6McySLkChM24ldc9xag665LLCkwEv6gGKX2CKkixYF
pLFQniysX8U436f++svwobtjjogxfVmMW6xHUddUV25+ylX+0Akq87SbLqmXMXMY0D7Mi62bORM7
eqmAmwTGLsIS6thjsY9E9oZi4Kzq4bapWVLWlsv1NB3zdE53VfYHjTd0chFxDbO250myS9Bn7UC2
kH9Q2E8MWp4LyXYkCO2Y0Hsujb5ZgDBi/op4BiDa+CKekqyTaG1idGmgDUok7KR/bwbVXKsoyrj6
qZduPBS7hsFfb4XtvhFq2DL1c3iA+FdeDooKsBWqLqPYtTPtU+VU/E/5AmCzevZDyCSwDDeLG6pT
arMR6PE+15+GfqSMrkcVzUmAH0/uanf5MueKtArMxrPxODAV3aSNxyqQ3y8C2tuWU7jx/x93Z7bc
uLF16Vfp6Hs4MCSQQER3X4gASYmk5qGkG4SmwjxPCTx9f1DZp11l9/F/+rJv7HC5JJIgkLlz77W+
RdUdavWbXCYCw4yP1E0wajVbgcCf1trzev72Y2P4SA+N4FfoC/9wi+Yt6sa3jvU8zy5rC4V5CSxn
s359mkjbXbqKYOKFI1PafGB2JJyUYFjUYGWCeuTHb4KlQY8xsZnuGd9TEq/QKBN1kIF5ZmvEurRE
ARI2tusSDFHklIfZMy6Z4VqsWTPzSPMLifFVoQ9vdZ3f6IghN4veky0Z3ncN/2dan6m8uKTLeOfp
2akZ15s0X/1OHD6sWAW2OzBlqeMXrzZNCO5OfGZPOVGc38KSCJDRoNNQHvRMEMxHBQTZj7UMMryN
3bB7AyF1w/n0rdA5GFaKhWMhCSXNdGoWU5shrmMhWXT5QIDkepPIlkdQU8Zja8w3iZPCCOD2p0p/
Bme+BcV1gg50765QrN4amHliweMEydzjxArKTGRFVrbrF9Ek3B7RAoMeTfBe1pLmQmcgZaOK+7p1
NFzzY5kfzLK9woya7Eg66s6GJH7Ul/f1lW7Qc12BAnxOCPAEWULoXcgRtourq0i1V5iEH6ek8gu9
nf2Zx4u6Jj8xiWMibGh3ENi4ofxuYqnO7PNcQRkHkwSF5Q1R01ukFY+98q2C+yCruAiTsTzmbX21
fpxwRNmk8Oi6Xn0Jbkef5puvg/JkEoHU8uGdNj2AcHuscGedWeJ66bq3ueKtSu9uveYtLuBNbMyP
MrEe04EkZ09/rFcqgcu7L9vnZH3NbA3DDkPOxwvrbL9k97xN1HFYE+lucjrUdO6nzx7JQzRyTZl9
sSrF86e6zHLvdl1LSXkjP6D2vrm6sV2TkQFfHbphfJvds0zD57iYbCmDbfjKs78ZWAyTls3EseBf
i/R1dMTdog/ndrF8lmv2StgM17p3gzAKocvGivJtKYdPS7E7hql6G9R4E6avdLyPhLrfq3o8H/v6
ioAWQpp8iMU0lVKWyGX6XG8EjWLo625QLd8tTM5nr8DjwPvuW3I6luwtJ3dpKFw6lFPbfutySHjx
epCIO3RWzSpgnTXOO8t04Y4KMdagZpR15kVlJkaQF0jiO/ugTO5ui23NK7KTkCul2XtqIsJ2Ilbw
ZphveJqeY7M41VV11TfNIZvZNbIW5xmt2+2gjryPw38+tTsl723VVd/7/7EO+96rem6TKO7/18//
2f347+iz8l/715/+AxtM0s83w2c73352Q86P8ot+/5v/1f/53z6/fsv9XH/+z//++sEQ008gzifv
/d9M3hgX/d/HdpcVh8r8tfz4+x/8MbLTDCl/c6EKojxnK9K/pNh/zOzM3ww8nZ5OSJ1Okxk04h8z
O9NDrS5dxzOBQQF2NMBN/jGzs5zfLE96hrviEiX/sv+TmZ38eWaHDN0QBgsev0g4AlPJL5ptI6FK
aNDtPc/C2WnrvMkrbggd+5aVnJFSsFKlultDVNeIDzWQxUUq05q7UY5eoGbtAjM6+rC7clYoba2d
bPpv+C+A9jjhDa01cHDmc7/ETyYhOUZDpposym0n0puFMj1V00WsLxcstVhAQmxO6XTNjO7SnOKj
mdpbY26OiUFZ4aBu6cyFrJTIxDij7Q2Y2Y4DGKPJFH2KZi3Tkq3Xe7cL1Q/yAIKH8+bbmrs6E25a
Z5E/remnzNQV0kXMspHJI0d8rU1SHRUBqQQZNbYNWn5sNi0hP8MUEbZKi7APk83Xsm2QbIVk6YpD
u/XDs/HjFv2bWaXxMwrz65uA4imFY8DCNOlMMlj8E8Wz9GJCQeKuewb1emusQeH21jXb00x55Jjt
hWrQvasksB3rsq6af1Dv/819YNHuRSjDTaULub67P716kyWmhw6548jgnDNbYHHXNO79fz0gf/MR
fx7H/viEf36NX/wPFUeqHq1g91wXLkS489YR+MdowrlotjH9/ftXs352Qawv52DpwHLgSkcazIF/
/khTyz0po0Q806fBO56fJvFSFRdque6tW9c5GOU3YdS3lbUrLbAB9PDePe4N6zwxl7Ox2tPIBslQ
3NpheBpJPq4ZtMFjcssHZ7xxaQhg7OVQ6e29HHivAa9bviWwp2VV3cgYsEnY+hhP7pJ2efj3H834
67eFRtc2AZYCszYs95d7ZewIH5CZZz0DScGCufHCNzRDkfHS9peh/tjMdw46JIh6HGa9+9J8+YfX
X/mSfx5ym440HSFMG4+JwZX+ZbDegDUHcFQXz+TC4kMelod4bslkd5sP4kGpB8vnVldorK4cj7xo
u/nAoogcxQYDPlO4zC6SF9pL8QXy3KNTwBEttbb4IRb5rz5SLssnZiALSYRrOKbgav18BzhDHPfK
MsRzDfsqFTXSXquV29QFvN6BNqjUsB8rTZzpprMNCcs5g5RY/cN9aP78YP94Fy6LvDB1k1Vb/+U+
XKp5SLRwcJ5jpz+NgrMieZrJuUvTkSZ645kcZSZ5jXgDZAGIDJ0BeB2WaRAqQqiAFV64WgNHMTQx
IRIqOyRXU1pbW+bXyFfxj/77L/cv3600HAEQzJAIJtiYflkJ4rluhw7gJ6mg7qcuE3HMvucgv8qm
9Uu1RPu41gd/bAiy+H94YZDJDt8Uao0vzPGflqAMJPY41Kb3rA/2jQwt0mKnTTUJc+cyiEPOaHw3
U/Fsld5w/Pev/Mvay1e0fmY+KgugwXV2f7mfO3wptqFs7zmXYAyVQ/smqr5FUYvzJuleDM+6lwlD
tJJUI4aL505GJNQ/vIe/u+6OaZiu5fAG4LD8fLOOSerQtIrD58pBswuuZkEe+6Jlp4KwaXZNBHC9
NT8g6kPrFT9mDfAoqx1mYiW9jxZBKnGjxp6S87qccROFWXNj2kP/D18Se9HP6+p6sWBMUzMAm5Z4
2cxfFC4Ru2ims4G+AJGfthz96kCPrfpg2WlGnU4Io9RriB0ZujPR0CAu3YeILqgYlgXN8Ej3KqxH
7iXbH0Gf0p6fb1nM192u2UNf5JA1M20FH8ET4hpBr/fuNu+yFZgZvdIoPBpFeyUz/d0xqawtOdzM
VsV6YjlXihDTRBEYp+cM3TDuIANQnGDojBFAL2PGJPlWzxGttkbfbGOKYD+tyeQGsFpX9KwdTApJ
yisr+DJAOzbtYMZ7w57rLfpAILLdZmyIMkItFxJwlbwtqw4gj7QgHPX6EGUteE6dpiaxzwfdGg46
sZ0NLbCdY/GOFqXtLQ1I5AzgCPQafZoy09Ktg1xb6dm7grVxKecZQCuRu3Zqfde63t7GYbrgD2PA
M4tm1fT6k1l5RL2O+KptfASAyGnPcImilH84A96siGMXRZ3tGzLGhRQyuBgyJJN16eu0GTbQX8qt
nLJ5o2foK3udwciK+YE9x+KM0Yh0UlzefiYAYyVzilWbdEGdTXClmjM+FPHFgLQIKx3xurI+lSEG
FXLUGHamJfAIcYfme1O1K/1nSE2GUdpHRZ9pL9yJCFvIitYKmpKeDe6WcsPpjjAZGFkbuBk4auFP
cr63I5du6YwICNCeWXSVh32gm8txdrgujvGAoKkKckde058h96FjFGNo37Wmqnct9PyzUVRbrSBq
tXG54oxqdvT7yCONb4eWu6OZVbXhwGhhrys+JjdGjIO+gNP8c1saT/ZiLX45zHFAbhDNPRfoc9w9
SSd/yGzc4BLMFWAFzd2Y/fPQ6/NewswK3GS8q4xmF2nkb3mY32LVa0giGXM29DV4Le6F0SN7aWj9
BFV0kIwoCJzkw0yj7AxDWrPPWqrRUvl6wkSRIAWygIREBqwYxMcVFcdcJBdSx8nRLuz1qIj0hdVA
Di4jGQsULrN+k6uIVYvmjWgJW7JToLst+dUd4Rt95x7NdXg29oS7IA+Ig8XEQMecERfl2hGWcMJs
MRAxM0S+xzF7MzC8o2tjXOalZJIELz+wo7wNoIBuHehRxPCqd7sX34z18ZNmX24aRon8ezdq452Y
53lDZMhrx6Xft16ICF8Ekfak1mTIFKIDYBe8SbIgrN5qzLPMhQPXeIoOtbwJF9S1UMT6IB2NvWEx
lVTUEzg+eU8Fu+hUcCyW6ptAYrH6KRZudSZPhwxEAS3W+cfN2ccJ+ul+nTj380nvGyD42nx0l+49
EtZHSS74Jlnxp90AJEPAY0vVfumYwCa0zQaagoE90yy0Ur76RdEbX2/HSjOu66bDBucbgCBxMSQL
pwiTX0JRjxdgsTd6U54bQha+WcTnXqtvzYxKM4EccLa02cnQPlhM491kAjRTQ3shDAIF+5FP7ZUz
7klwAbC/YMtyjIdkTf+iid86gN9+FFrP0di85jNeUK+DOJ3jlGlnjPjaBMCSRjQjqW5i/Du9uDVs
lkUmT4izP2hgI/Ae8LvbKTayDi9R8QaQhmz5MjpZRneFbxoWibxkzLit9rVxlO5jwzJB4obuPbvY
1AYDzdyNch7HtbOQrWGI+zSywXk59HmTfbmk+7HmEifGzThvp2a4h090jXcfQ10NX3Y6r2MQ+vFJ
quoiEaFfNzFuXGc3jOHJs6Y3PLH5wgFPf8gNTntdvDDSNryLDnqeWNK7OZf3Y95+yKV9a1R5N/dH
o+4g7zAYTWbEWsMNW/8Brf9Bxe4udeUerdmF0cmdoaITYLQibW5J1rjuxXxTNrRZpP6S16gOUqmg
+UXbOslOq2xxEeos63JcGf0tbV0hmx3eV3fGtjfuAfun5yLnp9btqnRlFNi59+gpkDEJPt6AxNSR
Jscy2fbO6ckvH4mXaxbCzXEvMJtrc79w4eFYwG0YSrTnS4m/0moZEPfCfdS6jqqa5x14IZQ026p3
pn1Zm+GVlTjxhT0UT3STx4sWqtGUrXqpEShWfh4ThlUPnKO9yW32hAYQKtIn8Jy4uIAUVHyp7KAA
ArrqPbfx4lXsWzTL4vm7qlii4oJHLMd/gioO+k5Y+43NAgBepieQxD4SYYwzz7Molzr7XR+KdWjt
bUnauXAA7iPnJ1on6ZECYH703YwWGdJcILXrihhL9IFLRRBo1DH440uiW7lyI8TWiGp2E5oDvlo/
eevi5FoPGqHbz5upG4B9F9M3MayrKTt5GUeSnKhSWw/4q7hlPFktqycmFkI+M5xSnZ6c5ooFkURU
WhFj+qiZ6UNcrfNMd/4OfpqIoin+hoIefW3Y6seJRNwzO1uYzXrXetg1WyWL1cTYQfbvaqpxsI1N
jKAf/YZX6Qc7LU6d44Z+XsLOUbN+X3stPkizeo/cgtJ9QEfQIDfB50GtEuKiMAd41Lk+bjULuFlW
TZuRXushU/OWsZO996bwHmgLsFDeh8gF9gKZHShRaYeUnGf4ugPhNmyUGXvgEEXTJovHN2K1TmpQ
V9lgpNuKaRFiaaYChDs4uMV1nu7ZCTwzPpdRdb3Aj/EZmY2+ifskV987uGFxkoHUB+h6Batu2+Tz
k+Zw/zMJGHdCs3cTAE4uTu3uYV87RFCf6SszGGOh7MRmXlgciUh4obY2GaiyRC/tcoXz6eS1uUaN
zXaQ6SixFWsYkC1m/1aDF6JiZVVmtOLNmtdJYw1t0r7wQ3U5aGQJIi89tEYGV3bkV6qK1SVeuVUo
rmFpttcgSZhylkiojBDdSLTKaPn2HyyhUHusFgzoOK9VOfO2vTjI3SyFuKU/ADe3d7TfT5I8MSzO
3GNz731btScDY87nTsavieChjVo2ExynzAAVh0bTQz+bsyXAv0Z6J9Z78/KLorYQseJzG1Jj2f7U
22BN0pZSZIQzHnVTYEwMsV2OoGdpTilXmh1NfZ3lx2EulZlR488GBWlEdBbnn/JpUE2zJfdy00XK
hneWC1+lpKgyQ8zzU5SOhHSBFd3Ma7mQVN3OBAyJwoqL5gzNjj4W0ttsmAI87xtBsuRWEHaAT4mF
Wp8Z5HSYkNqKokV61Iu5e4zWCwhCaqMstveuVZtJRnBv69neLaa8rdIiaFudUHSRpDcJk679tBaR
08ClKL1lDjIyRhqqz2ideUaI43d5Zm8hEhIVEaMHgomJQI9hlzHqLKfQuSIoZVgND1YJOjGWM+0/
BJ19bO1JvuYDIoG1hwr/K1pzIy2v4U1xTef1HuuQjmW0of2wdWRQle6aWiboNOWvll6t3CUWXtO5
RjeX+3M64xZ0Tag1WkRMRkuFoIxqKxQyv0h/ICeh8nOsPoHRgK6HZ1nBYoOXU4P1jSy47Xhmv2kW
rw6nITxL8HshJTS0My9erlO7ODE8wacq+H5hE3Cj5M4+bNYrZFF/R9zRTvO90niGlube7ZPMrwce
CbRHvlFD9tLkIV2h7lM2HOYvedTMXUIgC2xx0w2gY5CkkDMGMN0Jxat5IvWPu2U91GQF8kHLy19a
q3qk/XAdT/J7jYwNL1L2sejJrV02b3ZIK6RMvf3k4WKPHX5fHjEo/XoCv359WBA+XTofbmLjHrJa
k5rI0Td9TFNl5GwX2VRyTCDsbVTXTOGh2id6GwwOZqK5RwlCLwFlY49nrVfRNxRkd5otrkliZcMg
5Z5rQmKragvqXCigpVXcVrQ7zigi/U5Sl9pFDR6DK0+gCf5Qdv92gV+YDHmz/WIbDx1PyKzJNJjD
757rGwPiPLnwEEZwPn1GJvn6bJKKwBfQ7LqoecMTA8e8KC+XWZH1LWmsJN65R7Hnt12K9LnHwG+x
vrUT+gOmGLy64qZKhXM2DGC5sxxD3rR410kh7JUVWbBtRQb+LMQhls5mx1lNZd6JqF04cTULNfTV
eLNM+X4cvOF8ZrjTjVq1V2o62pRtm5q6YMOW0GynmJW8I/ZxdJp9vT6WvYElNU/eSDK8Jt32VKiJ
qX82P9odvMnetWg6uqJgKgusKqwkNw6npEJ7LAFbn5EfzyfXS5LoJw0o3cI5iN/kkfruJYHQ6b32
nFuidY7NdSlbxbBd4kM02UxMLRk4PdKfwwzmA5xgwTXYBEVhX/Jm+x9/1HmwGpwKdT+GNXT9gU1Y
osVWEdQUq0BW3IfOSDjRpZwYCtWnNw0Y7oHzuo3Ul1K+DxS8NGQGKcsO5DtIWgzZY4XUQA32ZUF0
djpEUEpNZJ8kqR+5SNei1t5NV2Fk7iiPxwSQKjpCuYhtNhmvVgH8auHhcBL2msaZUEQmbw1CAYwm
mE1linvfRIyt67673i7cA190e5L7tNrbTFa3lnLcCBnHEQ1sY4DE/gg0kRKsbP3QOPR9hl6KlYqJ
pAd6geZcOjvb9Shh6eWFu6jqlPrZuep0WC1IaGjIlg/MKCi/JssGjkqqYMbRJ2zzq0knH69jag2M
CntFiKVFIgr154QUFg0xn7PIiyV2+QIKvsZq5KZuS0ajoc5FEx4Gq0oQ/ghnrOTYxmJnEm3X0A8S
mUKUrJXN1nOfJf7pymyIW+9ZwjkZ/34AtLAQ44dm1Jjp0/Mg2RtIIlyDLLxzveEub9FGBkVBOQW8
D1m8cFCTJuTZuDycIuSLbayPqiLK0DMJh1Ex0SiuCLrJNXyrAx89EEwkOP8O6PxabrS4uZU94ESV
8/V3Ie0YJfp7JKZvHCfBdhJ76USXFrpEXyQRs9G2ofRXfOKsR1DXdiStmBSDjhIPsugfWsr9gweM
Rozy2bTHSxSmZG4JqlVbZ30Mk6s5qWHNd8reliW61yQSe9emUe1S434dsdt1XQKqGOTWcNH1XrRz
IrRaSD6RzDc1uhuc8UYE5xa//ParjPdc7MUC0aItU3FrRqONDmlXNO0bguY+QKWgUbGwbtdx/p6m
4Q7qz0A9QtEUR9B67EYc7ZjywIkzGgMI/wWistEbAqVRLBsTJwn2vgM+LkwDbHVBJRBxWGZDSR3F
qKAJxC1bK6hN1a3QB3cfgiAiYWebUSBP7B+Oh7thnHTF+0TToq8yQE9L4BIV7WFWNmv2upxKCOc+
+RS3FDT0B+QqcjaGl7YYnjnpo/BQvY0YGDJIqMFUcOdoCfRGg3FD7iRHWJs+1Nrk8hQHAbvN1VYk
7uOSC2ReOsrTfz3F6yTIt5X53hqldTAAOqj23NCnZmuZw+LHNnpdV5CkrqXuaobtj9lon76ada1t
g6AVHzA7qvcqXy00nAFnix8jAPM1xT62c1ddqLfCfSfd3mpN/dJzsl+TXtjZknBZz92o9rwgRBu3
YYsmq4a4cEvE13ofv7Ut3SZv4Im2rHsqReM85tAdCbwGxLtA1HYgCZDUdAQX+znBi98lZUoyKqvB
BsY6PN61hTIlcWCMyKJEzwqoJn1byOGxYRLhA0d193V+GC2kVPCRwHNbzZ78As7njSZow7DrtLQl
YdlQneVdyw7qxQ8pQX7bciZc2laI/bzsu127zy5D/E1Ulhyf5GeRW7vQYqGc5PicERcQ98P9IJHM
MiBjGNQQqBq7FDNjTqUgEQ6EA7FVxIkRcYIofZcWyU09eD7OFOyAsgpql50i1OiSqRg5kuWm92qm
6LVAZp9H+Xsn7OE8cvqPrl2inQpR5VmZvhl0eCOWkV2Vjmz2rbjyyAo4q11JBmi6Hqeb2tzjAz0y
W5YQBhA200DCwQIaQjLn3cRaFm9V5VC8FWvzv79EQFPvPCi0m6Fvz8UAgqamTyZLduwoAyMZQgXK
Z8RCLKcH4nqNizgEWY0bIgNvyyJjGUTmtVntE8dOc3hs9ir2Ir+JmkMfpnxnkirIlaW7N2btekGs
4ySVcdbGaruIqdv0FkZVelyUAeU4LdvEMp+6xEQzMiu4OAg5B1yLUFcJMaHvmQAJW9CXxSQB0n8L
HDsdefpHWBlJVe8HInTBPk4QBmEyll219TqB2zDX3j2LpmTZ6ccqUTTvMpltGluk21klb0M023s9
nRf6fSbw3hDDtml3RECFYlPm7A/FwinS7JpLmvhBx7HbLzJX4QGNFpRkxH6UKRgumAL0dbsP3eMz
IWWL8QEOzw1CSAyc7Y2bNdwqKb1dbbTuyoINErMSzwwBHPq6JtF74TFpEChxBFfkifiYATo8iev6
+dpW8bk59c8Fz73WlJeyTrY5AW2kD3DEjtkZ/NAu8J1VO73HiJJV4Wer0aQXOXrCeWofk49yZolb
Rn6DMS8PFurI7QQDM+u6D9ArXZZc6lBUx5mGa1+yJSYj5tfOc45K8taIt5AB5rTIVyNKRrPqnhJ9
QYefpCrovO+jy+rshPgDluE7YldfFchhPei3Q1dSZKxlkk1noliQTbUzQociDuLIeDBari9wMoBP
/L0JRPlm/eOKwUdYUa0Vc8kTs3YoioVnJ827d8MbaEHSJqx7kDCpGu4LO9axa3HAgJL9piY0dxVF
QnkEmDKQblSiMDuR50eiwmhMSLQv87Uj36U127yXXX+dTRTkWpo0Glsi/Rj9TI7DSelFvSPB5TIP
R8DM4mi0rKs6mCV6Te3tMufPX11udjrjrNjpORzbqHL28WQ0pzRlGq8oIjDbAkiX1K3tVFtwv6yz
ymR2W4jTIDFRtHtj6RTpOcg+6KXeGcw2A72X28aApvlVktNafoimtXRuDBXAwzh0LtXtEAG9SzuH
umg9p2m5ezea/ZMA5ZpbNN7RGWPAaYlrGl1FBi9dMdFKjoAd56qvtm1a2HemNxLuuzCoiGPzRmez
QDNWxhf9YsGQRtymcvkytimn4Iyhx/r1ZpJtVytM3LSV/gQvyPQHo0SOW0pO/TML4Nd5BDAak4M1
NGVKls8k9rB+AU6fO4/MeBI9bdo3DOeLrdIGRshRI7fapO8jYP0gnTRUBFSBEG7ReE32NpPmpgOX
v8smu/XTqIWpXU6shzrE8UEH5NRZRzOHgWzQiWOi3lzj/aAdAakbCS2BTyQBhudWwp8JYXxy4iuP
aSH6oIYwe+523bcljeqtOyCoc2AunyPA1Mj+8wlHxwA9cgo00FqewyUKJmsfoxF9KvLoqhmor6QL
8kRlJg5B4qI3WapxYBmr64KGuVnldMkS3L5cuE1RldUpTpt8J0znau7c6SKJ7QpI3rTc0MBDvB5C
V5r65q0v+NrsEtDZYg4XFFwlvfx5CSJJmCxQpmpnMvd3hDMHUZ1Zh4imwcYu3tqwSS7bJsmoPOJ6
X+jC8DEkvBuYYk+zwd+0Y2CZ6fjQpwJQpCBDLQ7hzAFE4QqVdw3q/xOttMC1iTnvQu3C0ELARzpe
bieDR2ilxgVxjRbZ1PiYQiu3t+tEtTQX/bzsms+loZLVtYExRuaECKWrcxjkkIdqfH8V/QPWGnWf
WlNK7cqgShfVvJ2prGbpgoX3jtDXoUNL7TmuHU5WY3JdrieqtnvpXc08jy2iAgBQBet96Qq6HL2o
610yYoBh7ON7a1RNJrf2wgDT0pW9h5x1AamaSaZGvFRVI/ju2AQ1QIUQVCDxeR+OZpXXqTwWmJEB
QVe7omw4mqWHMtLHAP0silBNqXM57d32aTZM47kL85tBGeetLYkr6jMN8hR/gds5apbkUEBPDzSh
7qNGYy8dYrTkM/oshyPCj8MQIzvQ6kZHA3dtmkyJRZZ7X2+/qkTXoZvpReVtHzfPcUHyQOzQQS2K
B5En2JtYxS25PMwmK1KzHnqb4X0e05jmp/yw9ZT3rp2rqPd8XD6PGGC+F6V495L2I69o8cAAxA7e
PyLZ2GtVeyyZAwWuQX5BBx3QlOv+2wLJ00V82Zs1nRCPE58zjGz48b4eKOf1iWU30/ECgc5D7ugc
XDYS6INfA0LqNhrU0OkSeNT6fKo4weyNDn+CmRT3i4aGXGPMSN6DcahLh1wpxH+bYTZeHdBhm5br
ztdVcLQdnuapEYDhGTOu02YrSbFsY0wpOvphcj2WsnODUbCpqFeGGvTlEngpi7KcgtYx3jx3cc8N
UzFq7qaHLmMhIhXJA6BxEa4cIZ1SIM7qZlt1L1EUvSzWq7s2vlw5Puij5kMQfzdNWm4TERvKxB7P
AQTxS49Ir4jh8ijFqcu6sBHsns0c9TZ6SDeldEi44LtXDFHrlPJKp7HVO918VtQUs+YKhSclbtu2
T2mD41d4HRYu5rF2ylY0TXexCR4PFT7D1Jw12tUxpA9a/CmHhrw4uv1FDBnJpEmC3pxCoj8zCSvh
TqB66aOrqNKevRoVhDaLj8ZoxZk5iGcRZS/csQ99RARmym1UYMRCoA6RHBUjEnbav2av3y6Fcc0h
8/D1UZeWfZaB+sMcsX0WoX5pR+t0f22rVj2MsWllP9ckxjAsrCTnsSqbr7sKjib8yo2esppDJmek
i+4Cv27zaWqUOtUMk920CgIC+Ll8HuZLDD+mTx7N2ZQn+lHm1aUqyRLleJHsF4wJc1ol3NfNSxoa
RkCMW3ZOrNmtFokp0KJS7WeL8SXQhX4Dx+ne8sIMXYXUN13VqGAYqrsoltXpS9yh9BoyvGY8EiJN
o1jyiKY6wuDO6C/maj/bCx0bjfCTvD9nCJ5daJXC01eVz7hjH6By7TrGv/cIHW4iVDEkApTeE4wA
ZlIjSjLD2HUunZMKbQJdYGwGZIZNF7qAxGhbAECMuHmB7UA5OWd0hCHxBnBZPzWPI2wIVvcQh48k
5oE7EChQYq/MriLiyPr+allqJNVdefTmkufPswTn1qw7N7qRXqZlM9wO4Uva1jzQODc+I3S127B2
Nn1mZtddDFa0Wj45PWTHXjcN9N6ltnWTbUfM2N6JjPYSPOuKEHhtoNLtl1nWnMcWvFy6Qah43KD2
071vJDcup84Kr+imdbbUbgh4PWXMQAJXQ5n/D9KeVWf2k1zOdXBlIUUk4Nw2YeT8LO2hViwBxrrp
CxEOF70EHQvxa/6xjLS2uJXtfKdP9nWaO9XeLRiRaqi9GfjgmNeB7YGq2H5hv/7hff1FcrTK0iAK
WavKRwi5/v8/Ka6YBuRh12nFS77w9OWSMdWs4/vvmbg4KUfdqCLHjoZaUCs6ojlQ9y1pAYXvmCwD
K35FaPyMI+lufPWnW0WzA5NTBVwfu+E/vN2/CI94u+6q0UKyR2fuV+ER0bGybinzXqpRLkFpld/z
OPf7aT4THe6HMadHIebUjwS6Ay8hQmVemssyp4sSTrLcU9jeR/Y3EYNlQyWBvkYLfw+U//8bUOVx
w/5LyLsK73+XyV++Fsjkr/rXqPqryn39oT/AVMZvhiCajZrLYfCwytV/F7k77m+o1AFPCVdaYKi4
w/4QuQvrN6Tt5GUgb6ehIUzkwH+I3IXzm8NEEViV90Mbb/0nIneUi6sg9v88gZ5hCqBuhmfYplxF
1t4vd7pms+Egaptehahi9KiMmfoS7ksLVpD5XTPv+qplxxgQR+WwqQmxNQkQZIHR++G5ZgWBKlpc
mj19646pQj7iuLfGcs+cM0Mznvquo646b4QeaGUCcGexbK2JLQfZ9i0EBoQw9kr+oBmEsdm+y6Cw
Yhw2LpZ+jT5q18Fcbp53vaZuKSPOYjd+tLxy2Y5cuKBqokBqJIZU0wzGJaZogjcJu9e9FSlTMGsh
GS3Rr2qlPs3YMva54vXJAoc8PvtjrQHpXSP6irRaTtps+VKVgavANZrWqsRAJxzVubW3eKTb0TgW
bir9hYYhThYa+/bUXiH5pSEbTzOiObz4GTykGCHabswscr2KYt4tIGqOeqkRV0GWyuiiVtFLS53p
0NEv8iUaLw2iZs0kV/czKhuEwGh9PM38VkvbOsxCS29tZziCxgbO4uGNWsrV8x6b3VU86vDLUX0E
s4U9vgtn/Kkdu//UkS6xGCXnmxxQTSYuaV7BGpch9bLT3oZ17Dwl5IEY051qMGXbwhoPrZPyWdhE
cQyW5cFAl+zjC213zMWeEN36UAO0Hfa5ZQek530iRvlCzvLG7Nz4EtIHDG/iGZ342zqAq5dHb4zD
QKgWh6zN2JCGmnTq5jEpmPLmy1OOyft8SK2G5NHvRb6kN1qVxbR54xWAIfBOAJk1CnPbTc5wb5t6
ug2LZAoaxJEZWo2r2OoE3NH2aTD78dCrDLc+tvUAyYLNAC3OA4iHHtFqWXuqDb54Ui2PoZYWxyjK
iiNp3GdTyE/WHDkxSy9X5BD1x2jo4WniljaDRoGL0RHMP0BfrDeqpYc9EZ+k9doYiIkgIh6FawKV
BhjQMvrf3J1Jc9xImqb/yljfUYbVARz6EvseXBQipQuMEjOx74A7gF/fj7Osx6pyurqtr1MHWUlJ
SkEs7v6963kM621HHc3N7C9F165LHQNtFM9qKqM9A2kHbDj+MJN2uRIly9yUgaM8U2f4YQq45tgB
9AoJGMKAi8pgcDMAuobgpcEmGX92HwEVA0cgi3IN2vxmKdu6JEX16iJYRmfGgxw2tBOWraO2lcV+
7XTTRfnqRdrzvreK39aQF0dTOdRXFZ2xrRr0QiKTFGt1HH/G8Y1kKciHYKLjhWO0o0hc6vsOTk+U
n7SPpEgra00ohu6x70kfw0rSUP5THe1+F47lbRjJMYg8jwByKQ7ZbP0SVh3ewe6eI29IYWvNYzAN
e38eur1DbQGkRCF2VURDtdf7MzNe89PNdWxv+t4WKf0oBelCEbkSMAvNWzs7LYdMfqFLbOJaa++B
X1LiSFyjF3pyY/qJp7ElBIJBC6TvjUTegIL7Pg2OqYFyFVKVPJJ4MI8eHu/UogfZICglTXKeHI+U
WLNUzpqJEPGG7I9NV/O6D+z6gTE8nCWfrhnt4Qh05FCbt9QzuzNIx7pnXFVwALlTWlecZfdRlfXR
D+ynQnUJ/1aNCjPxtiyDAyCd3PqBj/k+7UOOEszWRpPvJ2vsN6KRh2U0NlaLjRH/R7TKR/zfgU2Q
uyDzirjyYHD7HRxm9mzRngEXZb2Hor7nJNKejKgnlcM/1CYEIAqTF8O+iLZe9lkdBbu0y81dMt7M
tBt0bPaPnOiwcxU+nMRD1DTV96kaAceq+mc/DS9EZf+Kgyp8ruV2oreHSHsD3X1QOQeM2+RSwEQG
IjffKPG1SEdIV22Qx3vD7jD+LlZ/IA+Pil6ezLz21r5+Ryh7Yo3r5Z9tmJaXnDLQtCbPJqvtmWqz
bRBNxko6yn4Nmx7NqkzuudlbW7qEmmPj2dxvgAHkasOuEKTIOQXGbA6B46ofDYBrn+wMMjHcR1s0
xyCR8e/c7xzOwyre+GFALip2qT1y2xancXb7WqEJ8sLkVHeP4pjKYlhLP6h+DBV6HRdc8Joq4SNk
4aajqSGaPnGxVy63yKuCPwNarFqCS3WciHcPA+/HEGbqGZQ/vk68Bx5B/ie/9V/o1HWS9lghd5hr
pGGLV3V7CAhy2et4I+LlHc33jynPP9H4ii2cbL22IsrXkOVCXmqaTrrMKss3yqcuJJB/IiPFky8z
YlEM2D1xDPwJMavrK1QORMbahOovFBts53taIleJXIrHiZf6XeDsIMEHVIBcelLYLplhP8gbeSd7
T+xyqipc5rreo8rZJQlHEE/NCqQDVJx8i1j9PlHKjiKVoIAKYa1nt5tFglrUYM1JkcPdSJz+IjXP
eNiKTdDN7cnCKY/GaMtmvuCeJ1Vg5o3QSqUjBB9KvubBYehzdMcDodKvQg5n3MzrJLUfdmg+ZJ9d
OEx9ytp/TJFxNqnfY2sGFvCIoYA7xVdsFieny09haD3ltnpEdJ06WhZqdsWlLYsTUkn+Vb89N8pB
OOs9FmBBTtWXUcav1AHfpO28TY2FG6bBMme40oMUObrESSDY2g0qesGy5GFbrvMNaOh7EkU7Y7Yf
PB3VSKCCVZtUiQeY4sbOWRtR/uZR2VA2zjOZC4eqLm5pOb+nrvXp/0QV91b7wYtQ1a2VnLjsbhMo
aW0qQP9KWvm2bzzShfPwuVOL2qSe94aM4dJ1kJl9ZTGs6r5chSTXfyPDmGSKMNyHvIQWI6DyeqbK
MF9VffyHY15Qh76PXsV+FYEVhkm4a0d5mCNvP88RbAbVaaPPV+c5exKQ9RpZepNDa+Vj9ppbybJW
Y/FijtA3sI0oE/2cZIHW0kV8A6oqclJoQP/0k/lpmqpTkU/vlqErUFKSq3LKsapTJkhD4W4aCCZW
Vg7SJw2gecMevVUktf9Jehvk1T+/sjZCM5AvlUUvCd3bJFUjyPOc7DQn4UyYlQNrR3pEUHHbvZQD
40LWUkf0PuKx5OIj21uToCb/+Hro2g6EtCIsqYBSpMu3IvzG/CYJVFjZxPyvcsHP6cXR0wKSYRQD
aSzKfU/sFDdhQf9cN70PtfsY5uWJPmNUQsSeP6IWXBKnvbvRLFxpoBtoEheFA42VuYX3bAk6HAzU
nfgrVZoG6X79gvqYCAofQQpWnUct8XGrAFgjcYCU02k713zwukksWJ/0Hum0FaMvii2heARFfy9V
eM0iPlJVdS7OTPju2oZUhkWjAPqpa60bvpaZ7fja27O5clKG16+nIG7luznj9vCW7yhkyaiLj2EZ
gF9V4OdiJMxE37JRwGXpfDd9WUYsf+jpKQ92QF8Gd20rhkIVkq9TTP633EWFaJ8sx3iks/6rY66n
a8evruBIKn53wAwrb3I/FYKxIi2b727coNjxWK5MN77RiU1UXINaz0jVRz0i3KkoeCR+VMqnJR0P
FmnjxwQyFybYO6l8OccAMk7ARG3nB0dHqnEO+HRrNLMGy1FC5IaihtSu1BOhCO8yzC6LAp5FywTn
YHHvoVS/OfHzlELgF5y02oSE1jgzH40nBIdGvnjmSEm0trMvia/w2zeaMm6xX94cZNa8h58+l2Tt
w5oo1kKtj/8w8aS4c2XuRTnR11HdpKCbxZTO0W8QlU2YfegFIqpLP3Cqq29jZj7VhXoCMf3klbDQ
DtSc+mMFs5EFWAv0yxpUIHdsUbQ6/5GF04fb83tf5Fjc3Y9hKFCEpVy73BkAAXvFVSr0x28Z8o3q
2aJGoFAfS16QduHy7xYDkQfNch4M2JSQoY+ONuudCI79hI0M6eanxwZkyeUBGvhBSIhd1jfWnp1T
FiSPJq8de/mKQpiPEQ1BQ7pBWXifoum7EyY+7rn1UMnyYSTE7DS/QhEd/PHdtxCXGHSTsJ55j5pY
kyR65LHx6UHprxhxd7Kdt4KzK5WfrCVjFN5V96R68dB3FlqQf1IVG3/pXx28njrt8nsYRiQTzB+F
tD5Mw3p8XdZOOmuH+NJCoK4NPO43vqocpdpwJujzPUBbq6/nwsZCgNMhqFjwKtJDJCt83prvVsCF
Vc2JIMMLEtHDVBevSyufeqe8OCzdYq5vLEZEAPWcPwb/l9uaH9Kb3+MMNZNtfoxjs9MRuzFpHAFB
tnlUnpB9PSg3uQ3D/C7s8qTAM5fprVHejewUoODxQNzbLpmJQXJeCiJ19FfoP9b3YuAthXPaVsp5
d/LqRq39zSqWd/ISCRVenstg+dCXtaGTadM22atdZZfUlQR9lsVV/6V2Pnc09rkPpx2ICTGu42I9
gk4esoKfaMkuHHMpVqxOE25jzOitVVxSRoGKbvsm5EsMyYVhZguT4hJm0UPCS9ehWIvYfMbsx3Tu
5eHZV4CQHOLrdYSuNjG6o/ezEx3aLvSr5nBA5XkiBwBc1lM7egJT+sZwq+HyiFtIo27gAkoS6Bih
fJUyKTJzB0IgT0jNz2xmS/B1glSxtcQtGeWpKs3nisgZIxOPGGACuaD3VorUPeHW2A2u/bB89VTG
5otJHRb6eA81chsfekifwLSfvDa8m/SaLsZP2fJqBEsOmTttVMEhEAvkuVuCU5/1h2ZiD3Zluo5a
916a86sxtifE+Sdhy4uCXiIRgHLvUXLUtel7n0lt6iYwAADn30lWszw05h7P4HNi6m7GeHY3AQGh
e+Lxn+O5pTARNj6paQmgch42ymrVdvKbjciEwKefko5bRjQnNvlzbyQHGMBVkjh/2oQgkO1Udeta
ZG9xbqDR4E0xh+I9TU9xwrcsA0ulX5lvlIFYK5l0q5EeBunDYS82vK3tb1TtWxtSNfBxEH89fxto
0OWd5NWhenmg6JN7AAuTeqc6sb+1NTplBG3br38q6BhFGqK/xmhy9pnj7KmOtm5oHfaujL1LPtCV
hi/P5+xMy+mFw91yaRdxsqr0MDktuUVJkiJ1IWvFFvGxVONh0aFXWRIjRbbYmzou+8JbHRiAM7Wq
d3awZBv0p2dVy+eko8wYSRj7o9UuaykZIignCrddU2LAqUN0jUPIUOoyOPXOH5Qv5OfJRyFm9B1a
hZ6h3mBtnAWrc9AwRUymLE9WMxyKl6UJnL1liBfRI9dSQ5fvmaTRFgQ3UNYnO+R5kYJoxEYgOidN
vEUQfHbn4KXpyZztQNcbt8s3aWuXv3vyfOGgMUqN6mqMKuM04LKF+d73nNq9Rjouhp6kPOQTkkD6
7jk/ok/h9TibDXyQbMajz3vOt/FQYUQ51zHSecdJ3G0+GISTuulCTnm1b1q7fV06kT+J0d2iet0w
PARPprm057KXDwOv5FZ6EWXZtGmvCaHEBmk7grYE/sSDLEIsaXkPvCYLSwNSpCXBD0X503Jsu2Jr
90RO+KQhoYt5YLGbDjlSBPo0dmVR2Xup0p2yhQ5GT7oT5WlML5N1iBp1x/7VngP3QiSYQ74mas6J
3B9jaIdjTMMOTX/jLsxCaLUCGbvr9XcEQNxaQqqYhQ/2FMNAcVJYOwwEUYqtwWgIUKJ/t940DrHH
8J8sPONAFllLGvuPKeSkay0oUUgcxrk1yCtN4QdKuAm2ipOU8mT7V7Ig9MoM5xgTc4W+PJrQWIlf
lmKhoIltXY/Vn2UbcTS0hkcZx/6GaBIX+R3HJv47B14h45uBbnKhdH5VdqZ2vdW0Qs826tyxRuUX
peQb9TxoXkVU21C/RPWIkcL4YcbmN3Saz4WBNdQguJ23qyTqsX4RAQ8bVQLiZJN+7BSGuS6E+GGq
UCv83T+KBUTfGonh8YlZF0y665BFfG3O9qnD87aSSsotNHsN7HWNzaVDQc2nNe0CFRa5nkTOO8bW
LYu7rFSBLqW7RGPj44jYxi7SoSmb7xL5XBmWj74l7DOEullH7nf0J+yyCXiKVXE29C3/VObt9yZK
Xr0KP6ZLTMfGzDMsbhHFh2nPiCgiYrvro4pD5N/TfA37mBtnzCw98gkz3bguDAt9NiFjN1omb4A0
/s5OpoZak+otrLAYZA4FlKqkfgghRS3byxL1f7i94FaqbkvBSL3FmM773yea4nJXzeQy5mYoHFSb
GRqzW6sOgi7K63DXxBJIYu6uG7dBSa3EBu8aJ94lQctBpiCaN8FUqxq19yTdJ1OTmNssxWQT8rIX
Xvts2caagm7crcSTA/USK2SoaRd6LzZ/AX5sRiNGvw0HvwwFOc7AyCUZPkifw5H8gl75K9a8ZylG
It6UfetLHVY/kuWs6tPgvDHzVxurQz0q4ZNXURl++3qOhhIDeN5N57KZ5DahdnPtICbxBA/1aHvO
hvTAOs8Lvm1ec9CvV3YyzCtzUsNv2/DrzQJoPy3uuI5CAlcDn863YGj2dCu95DF+Y/piOAQL3ho6
yhHL1Py/IeSFpkqNCRusNA78NRXgSAWjgLJN6xQjn9pJDVAuY81bW204H83Ewo3TBocNuQ0YEkDr
8QWEPKfooJewR4JkEXsJBpwYGQZ+w2Y9TKfVmHHvk1Rx3hPjyRpgrqUz3kst0RX5nXmyO5jAFlvA
YrtafmFrpyEnldnBW6Ds0bWMONT9w6KbVAe1HAkuYC4ZrQJnpXXw3ImltnVfzWr5rGIWmEWHJ8eT
LlzM5XM4ZN9qp4zWeTocyFzF4UK0JH3a2nqEspyfPDxR5f3DUt8MxUPbDBEwbF9/V3b59vVeJLVD
Goo6BlrbEyAAYHJAAGBnPHeVi6/Lx7jUD8vexoy4cipEl/1EG0iV/aKcUWxdQWw+uXFXv2MBw+jH
ApWUDEDDOQmTzyXg7/hahEzuCbJe68ruFx0KhjLuZ9rCj2fM//YxN+KShDO/3fpV99MOSED3UGvt
xHtYpcU2lsZbz9vmRMFbv3SfrV2Jrcpq4LXJ4n4388rHO4eawvvIU/lMiH3G0wmZmZccUcjn2hhR
K7dENMcR055SRANWZlzB8YS3qWs/ZtKN9obhvrNF/i5iD+dPkYnTTIASS4j5mrU9s5ynAfouL1dO
HRN9hNlzGamchfpuE+9KOuWEhGg2Vk68tsf82KPfXFkOVp1ElHfT+yQyG02A0bPLjki4s/Ewjx3V
6UZFlDjoSDm/USW+8hElrQigfQfq/TNLOeqFv4KuZG5CughWyH/1Ahmvs9DedgaNnULkA1VvJycU
DNmNSxFlmPFRY94IUXJL8Z1lK9HVr8bELfFFBmU67GyH+PW0iMjWvzhOgYpkbH9PM4v7QFlq7bPp
dc3wtuThoZqr32kG3z0URM3n04LmyEKz4etzL1UxWIed99DhAcvg7RjKSVW0e/iG3ikeTuajS+2M
NZIhTuQBKo15cC8FCoautAYMynyor4vuDRJEbjGMTdvSLhxlf0q0jy1GN4RI/MnXF3UNJrpkrn87
gyIU0gABjDXR5oS8M6ijYmZzkMgenTGfgnHeIBSajW2J8O4KLMKycolEx3URmHwe22/O7ZicyoYL
NcAoraS89zjwVyZL58ozipd4to+xip6+9uls4ieJOI5h0EgOQ5c96jCedllIEXyNy4qZabk6dlVt
/Yjc3URfD3pE3ZXVPeWtT2IqHz/G3ArtQes7pxIAyK/XcUFfiOGJMpMFsQOmNouwAhcRWzNmhxqQ
GsJyS3/yPmEH3QUzHZVRNgJgyb1TxuWxz9lhS50mR4IWahKslSuk+tW6qfFRmkjkiOyNB/J65c62
0NOGsnjyFiRSQj2Z7XIvJKu4YVAHYIn+JWmQWEW3r22ILZCQzgpcNV5yhdrWwxnmRIdyekr7tjn0
rcppM+67vYvQp3e7m8UKsSroduU4YOyDntyJfoi2/jhGhyWUfJtf3ZlYkiH66fZJ+lLyktn9S7Hs
KVSTEDINaGZS30jG6XaIPmh6iyAMwOUPY4NEKRYNYYbktv895uf/c+KfLKJ/Tfy/1uO/irgL+cb/
JP+DvwVmGNoWiVA6uofcmv8k/72/BYFDAJP2i/xdFvB/yX/3b7anE+5823Q96Dy+i9VrSP793wzP
1o1VhDY5/LHzv8y3+2eJCy9PQEINmwX/c20OrX8JX0pwLHo90tOfftvJZ6pO3Bdr5IzrJsnOColV
bc1IXHG8rrwFtJCYxkPlwZL2y/CiJh/3YOYbF9LRyiMt8i6NExj+yXD1n3oFdYmaN9l+/dZzk+AJ
UWu6a+tv3ThOl0b/Qh8FjUQWNssIJ9BRjNkVBd/LMNfGVXStCfzsRfsELyiZjPtizE+FW5tPDl+4
sTjmE/QdTu9m+uH5Fqk2fg6dsahaHLMSiSpgEIe6tI1erKqzsVDzdjqlCDb29B1n7xEE9dNobeNu
xZBdTaPr8rBLfFQLxa5Z+avgi65GGgoY4eyH30wfQe3cOUXRBTSHfxq1452NkhlnqRm27KXNqZMn
gMfP4pScf35b2K51resi3ztMNaevXxZr+vvL9a+TvPRt+kf9hhVAzJtuSFyi6ZiBpxVW/6BUIiin
yBS9ih85A8K2cUyUBm26q2vT4WPVZ99xhl1oz/Icy61KO/NYGxkZhhmQRdHssUj5OCiXOzxXePqH
dwKEco7r6v9UY/lUp9XQ//u/Wf+s7tKPGAloAZ+KpDH0L+5fPtsypn6QL3nHVeXQq9jptkoBkseT
3W+yTpG2H8zpHu2ZpdsO23NG4jDRJk22qWJ7oErXmOj+w9KXE/H3P3w43qO/XrjQRTJg+yinBOre
f75wFraXqKiyEuO6M7wKyq0vsOFHtJ5npNsgsWPfnBsXyLTpSHsVxMGXDuAWHk9wD4vEstH1X/77
D8V78V98KrroPI/kLGLZ/ppf5zKkDaY5Vh+W4/zkAqTxW4Vu/pmiDnYsm+LQJlbbQ8QLAFVRyvNY
zt+py/S2ad/JoxfOPxdyDEG2aLVAPrELOR69hihf3XLOfjjdJS18rDTM7Wc4A3j/JHIOVqILzca2
hQf+8IfZv2cdm6Ya+oczt8eCFHYmf4ospa1+tS1Tsm2Xd67ZzmWe7eBz775kPJKx6TzN0O/pwmzj
aWNtoupzkhZAQEhjg9JGPxFQglgrJjv6Lptd7Gk7RlXg0DedZHl18HwdevDhzCT2KQrxdJcuOJKJ
SS8O3GZjLdRbJ6ryrn2AQ4MS0nOBM6RVj9aI3N924XzryJF+Jd2aGJ92BtiN4dRLK9vbseOBZr7A
yBZdUh6rwKhem3Fpj01voh/qgR6dIAkB2bU6UxLxk3lZu+tb2jBE3B7CRAgEPGhJOZ9XoXiiPvmV
pCh/bfXJb7rd7duwiB9qFv2uCpw/jB7EopxOHSprmi+H59EHRrQbn6JkTkfCK+mP0hqkIT2Zcyy/
2ZFNhXTXEF6LXwtnvWtv2byRKTv9s+PJt7GnqD6bgh5VU+btpS11AylZKYk8024en8li8O5uHP8u
0VyRSLUQ0kWyQqOvddtw61EBcJSUZIxmqrtA4AOQFKxavTUPe4q9nbOKVHcyiqyAgIPcE37zMqVx
+zRYwSJJ6A2LnWNh2EjJDPHwQObC9s5JtRzsbnIONs9J0GfbNpL3zMijZ69pARHSsj3apUR26IPd
EuCRYpsmaHrtuFDleNGCS4YOkdi0MNqJxn0bBGWdnc7Z6GLST5J+rI4LvcWxW6gbAd1vKjXfdOLa
KRzj13Ca2zOuIrzD3czDFzUktVjk1n89ZMPUfYtIODjXac9oY33w/gavMx8y9LIXoxCIsMPdENTm
gwi/cjJgvi2V3FEA9FvsOJg0GBF3TkGudW1b56Jc7lVFGUFfdN/QoVwlGMsN5O4V8cVPaRnBnj39
Y/ZkdhQLarNEBeEjcG5+N6Z71EW4bpSXX9HSpPqgbaHcH7294xabZqqdU57teZ/S5xkt8ypvFrzv
BCPEnTuti3lpDgs68nsdcfzLm4lTeonGoodNYSGf8XMbSLHQwy9yl7Xzb7emJov6RfTpgWvu83D6
uSz5obC99jzbqtiaqW/szfqIhg0zAIrX/dJWwS5oxp7qpd67ZeeiWKJzV6fX1PaGnx1zMf7yDa4O
944VjgXGq14D4IFtOKDLVdknpm523NYvzm3g4FeNP31yR8/GWBPp1dCCJn2LFpqlsyCdm/IB1/mM
DineJSGYjC1jyBczvgl/8M8mtgode5NsbX9Wx6mOH507H6iDG0ioccoVIgIqCLJ+WhGTUZ2jxINt
UFeMonTv9lxMYn5SonOb6Aw+D3he0+syAHsXaXxpWQqOHMDH0xLVBE5FCBCXiYWG7LzkVUkkRXXm
/UlPk0MZn7h2cZScFyM9oy/5qSXZbt/0z6UO0BlJMaiQ0Ryxnuz93BsO//3+YIX/j1zTFvhwQP+w
TggCcf+ypTaeA07Q+e5HboorUmnvziYLJFtE9xEyel/F9CcZMop/uKN4GabXMTDCa+xY98TiLfPy
SG09On057UC9pXWHlsln1es4QmCKcOp9v5jtrjNs50zSD6+dFZfnWjxlCOjJ8Jt+oa5AIMmYFxbu
27j0zaaf+/zeR87bV1vkpDLzlKvpbQgAZtTUk52DKAE2Gds1AZJnNdjQrGMrX93pQ/R9D1iafiNJ
6lGBBzB7r5rsRphh8TwQrHfFXY4RP2utvevYBeLUWWGuJOWnqPMjbU/EUJg+jnszSC9Db+anPCHI
rWa5hwo51MrApiRx6jUOHDExQdVt8CdAyyW+fv3SOnWzwYvwm96sdV9m31uV6D4aTncbvdJ0VUu3
GFDSa9yC1k1Y0Cf9uyaYnzoVB+csLo1dQzIhgzI5Py6n5I3CB46oEE7NCNzDLMlsHoT6nlniaAcY
pMvGRGtpe6Tp5mI3Z5SvDx5WoSokyK1U6QbPEonLrq0VlevBI9uwaLGAtBCGp5aMfFLZrAvm4JCE
eXnO3bw7p/PIPjp3ZNh0XXc0OYpujKatd5YxHL0pQc1Gr08ZxOG9M9PD6GT1JdUZjQuHK6P7RRiP
+eKNQb/usd1GuZl/b6YHLVrkzlBYS+Hosaa1K2jCPWUsv0Bc/jCmZrol332t8MOj+DxHs7ch+pBW
V9yYkRGZrAzi0mAL2s00c5ByQwxbGZCjTlkWWBZx8UcH7yypDA39ISzwLkw4/tcabGZyCQeh0SfA
y7GXJU0qg9+fB/QxGyuxyPLKemTBWXCkctJd0e+Wb2SIJBHPE5kq2Cb2JfkhpyFDkbswAawHZRXb
rDKKVwJwaVOKUIyF/jGnNPCcxM5ny6O2zdvpsnQqoz3JT+8LDo7/KVPVM/96ykN0rYNMKTO0hENe
8V/eYiuta9TF/vhh1u17jUuFmIIWaHRqftiZCDhV0RI3CpkftC75PjV+SZbi1J0IFs0wurcwfyXv
8DhFr0tRxTde6+dcT/vVq6dn/xQQYM63mcYETMAB+iGiwwBcEGrcYMqTw1QsQONMW6vWSftbXf8h
SKXaByMpPplGIKrpSWpEwgeagCpR21KjFfRBkL6jgXTjlmo8wwbYiOPUWJca6wCOxDjyJDQG0ozV
U6lbKZXk8SlrQFVDsDPnaEsqjaIUGk/JNbJSaYxl0GiLq3GXGQDGAIgJNSKTamyGPWRPCENAcNHe
EJz/5jQk2ahy8QsNLX4RusidpcbMoumJQiNAy6ECDko0LuRTEIJ2IDh79pOtkaNUY0gSYTeM81Bt
ZWtdXUrItuxXdGJq9GkEhiqBowyNS+UaoZo1p2RIg1Al94id8KW3gOkGjWspeR81zoUdsl91QF8O
EFiosbBSo2IKeCzTOBkD9bqjow0NLRiaqdG0xhtvsTDplZ8IUyxy40BGA4tZGeyyCbSzqLrf/GBI
kmLfgPQFs+s0eqc4MyvgPJI/tqnG9/An4fPWX8RVwYOucUDm08cCMNhohHDQWKGrUUMX+HDQMKLG
E+HFqnWur0erP9mYifcpg9wQ7LcrR3pkisTWcfIQqBUT0GgNcGkCYPYAmY1GNLHLrmeNcYZu9ztr
gI7H2+ySWWf3gkIXc1ep2lnDfYOTApgmGjn1NYaKfIynQeOqbgRu2hVI3qbs1I7xsKavlsBI4Fih
cdmgBoLPBz5ekLWIrwiYi6HLJVHiqhXvgYZ3DXDeFrx3tN6/VCmLBoI9EOFBQ8NxPPxOKmQQefMH
2889aYi8y1wT5Blc2QX6nYEmM8J5NrMQ11J4W7o0r4FCeYVoZLeMiMbwPhdbWjJh1kv7tSWhDx6z
FxTBc9V9cO4YD43VNPbeCvuPeTFumY9N3R04XNcEW2OcBDNVcktzETbLekJATud3l0AL5dn0HFK+
V6EUWKcOhsJhtKyVmppjGg6CVWn87DpQe6u4uX7yjgq72LYfoUdBbimJRpHuQAlX0m0prMXHaB8j
TQX4mhQAGWhWSetHh9a3r0EAqp5gMGHH5J6k8ArFcM41zSA04cDYhFwIDsLTZASYv9jW2S+k9Wrn
asLC0dTFoDkMTWZ8PWxxUSFj0VRHCOcRavKjVcdUkyFf7+MEPxLBk7SaMIknqBNbfUthUhoYlUFT
K9TQcAsXJp5+MXCa2N0hDhKEiXXyTWbDM9HfBh5jlBLLHOggQsVibb8WTe+CES+HIZbFbqIIfKXj
TfFSM1za3oH0cwLD0mhalUQ7HJjIiNVaSM2s/gzmUmypQ+2o80rvI8EelCZiKOAsJMNpRMFI3l9N
TqfgbZMOOVSFa5RrATaxRPMICd7vI/isQhNbmaa4PI6tNNetmrmZ4LtgpFwME6SS3JeGGto4gSEQ
/clbeC0aTaIlsGmdptUWTbCNMG1xwytBn627cjUNN+VcfJgHciy6/sUyTBJcOF1HGGyhpSDyTBg9
R1N7mHCH346m+1pN/CnNAGoqcLTPUlODISEj5PiojeVKIhhqh33OmM+T1ZApncIeG7CMStONtiYe
bU1Bjmhha5IzISYHTVEC5t38muBvW0RPoepRMmJ4HIL4OUyVd6I06kCLUHZYSGvDZglIYjdEZo4v
Xcf6b5Nh6Au/gmhn2Uz8aA1L+5yUza6Ka8jVEuPaUCvNkKRqP+dWxI6SF+B1IbkQRpVsYvzAmrLF
jgt928Ljfu1Dk6Z2Z83xjhG7hcUNZGNBt6Af8Xo2rpCIQAhFhvVOttvad3i+YJAbmGShKeUFbjmH
Y267EaW00bxFrUXopV37nFmKW+e08a3UJHWk6WrEieyB1ibSRLYLoz1paruqj1JT3ZUmvXNNfyNw
PXiaEEeaAVUHR17BlZMtf7I1ef71XliLcNZl+ZbgfV+bvAh8zObRedEPKzbvtTGmN0a8yKc9t+2G
S2fZBf7e6i6WkFTtkHDivGkg9bWwEKE1rvny2mri/0vDgCEeJhZVQKTlATR3j2vO4BiGkQ6Qv0Ga
N2oCS8sKSvQFrhYaoI+A1kd6AGZG6zhqhARVQpyzupdaqNCjWOCjfRMoGBDc70fkClrYgJ2WPV0/
R7OWPVB3jt5ASyEqLYowtTyCOIh1EDLR1Vo6gSuOh0DfIZs8ig2JHI9SJFyWqv2zixvy2NAw0Gf5
q/BQgLlFCwU8ekc7J/Yrzr1fPl33q07wUFfoOjgsXyMt9AB4nel1YAGzP0apql3YLQNxqHLaF0vy
lQC5WQy8HaUJa+yCzTRfshItMPGbQ0wqGi7nHOGAPd6tmr++UQnauUrusNERdGjOA6dNfkw7I/Sm
wi/G1FcMVnuOyvmeRPYBUA67NlT1ifpmok2wLI1ytPe+gUzZzA+pwcAeFANyHPJUQp8Wl77cEma5
HGXFaSy5zAzNu9rispTx7krVVLvPwgHRRQbflFtBsSvd3vjpFj1dw/Njog9yjcP64YO7b1WEVmNi
6yZNsQXScd+nnMqSMeF++4km4ik04VRRDeuoiZiqWyzMo/9e1in3bDDTkYjTZkN7kr0mavM/uDuz
5saNLAv/IjiQSKyvJMF91UKp6gUhqaqw7zt+/Xygp6dtd4875nUcYUWpFokCgcy8957zHeXaeh0s
3i16K1oBubmcFJbruEfJW2UNejwdG4COFgqHBi8xMPn3+C8weKOUluyeHPFnbYpY0UHAb6CPxaZB
XWaYREc3snidZA9Ih6CSVZ/N57Gx4hRQjQpB2Uzq8lQDeKRyU2CXrxZFhaa8bwobakjyTVe9kMQI
OhUTg2Yl0qYtJIb3Emn5c6Akp6mX4xkxNRrzauiJcxufqCIkzpGUsBiV97PCa/1GQrmyLNreWlp1
qaxr1YjcWgy1Gxm6vVY4OrB76ETT08pij8BlVM+WPgnkYLC+VWUbbutMI+y6B6OSGYKD9tC+OzEa
sqjJrqVkOuhM2gz1KATusYFZuMNKNOmGAUIRmWdgevX741eAO+FWjsUp1K33TiGr2R8nJg1ojEzM
lxROyko16xkCRWmYktmwb1CssxKnfOu6uomAIzFy4MA1aEYsvGlsL5nWolA3jGapoatehjUWMhH0
eLDMvr43piEYY4rMLRPEUNhJoOn23g9bstX1gVLsnCzzIJI6ytrR852m2NWJy0vfFJxFpAzYq+qt
UYTl1h7OCTCQI4W620gt3Bn4C+3eWsVwtn80JB+r3QwFL05J1yrviie+YfDilExB7U5pa68yIJvk
zWFCzDX0ZCGnFnTRPCATVCet9CTI+cg/A454FQCkBq8svuHTdu5S2gs5+P2zryG/ycJ22KCvie9p
xGSnC7nLraqobj6DrWWOKmjVFAqkWsUKt/H4K4+Bi1leXx9EXL6TDUzmaJUxLPKAEMO3/PAKDs+y
cLQTYvhw0Sqm3Hl1l7lB0M+lQZksMWiLS2eeZJauurSwD0Rs6btibTZlfMRbtJTNQbN0/1naaM71
ZLhi+aEtQoqwTaxj0lVQB3Idvl5AnkOfREyQfP/aIGCccnvdAnn/qajGO5ruhn3E+9YUvFMe40Lw
MzpyWyXytlqUVOeoZFbuBE1P9Jq/Blt1IfuivUIY24ZdbQKgDitQZhTEDueVNzpOX3XdVj8TFXM7
wxx/UVYaWJTpByhX70VV8/ch88oXL3f0rdKyOo0BpxqNo+wW452Tbfyp6AmWC+A82SAUFErSRVTE
E3rJvj94cflDevF3ZBjilqZWuonme5OmjKHDVw2dDQ7buXlM8KuUqnLoMx8E9uNzFPR9g89sSJT0
6kH1mmbpqTVYUM+Kvj3bxDqrRlAd84afXh3TPYfx0A0dWvJA2pKdZZVY/+i3rL3JCUCwNqg5C8Vi
7vCc+BAqY8URcOe50cyy0M9dC/qtqqATYanntJmLFx834otphXtdAwIZlX64acOUjlLSTxtWqJy9
ruLs61nJqeadX4/Fk8Ih4cmQve+2YATdx6c2pNutWc6HcYxUh1adYPzM4gWFOYTL4h6amhWiLjeW
emc2v7rR5EHxjU8CzH8Wusi3im+M+4HFGbFb5O29Tj6ZDqN7rXCCi/QMglBZD4+epZ4cWvrbUYkO
mu2lW4wkvsqXHBt7mymaSqZ4eVD81vpBz+1MF2ZYhxOMQ09zwG3kEJnaIA7uU6R0jOem2G1C6d+1
YgROkk5IW0eEBIJ67jzNHx6fKhUFh5zAllrmuPYSj8OA1t4y0/FfbEWnxA0SZ6uSL8kDQ6cjN/se
q6+kBoli3gLQhsiiwMh7xqUbVCav1aDtu9pnE4kyc59nE/KWWcxqlYhVS5muFEsCw+FtvDw+PP7A
6bGFmzpAtTA3UAOqyrGx5DHqsO8WtKDaCncu1jZxzSZdvcK+AueTR4d//tZUAD5NTPjNfqayLoRV
u23ZAq6A272stXmAUtiwddqxdMPfPAVG8CsQVbaxxUi1oNghWLsyY8IStm+VHqukahI6sjETIOgm
UoyK/ghLZfilYbFczYD7U4mMd+OUJu3SqUwPhD5Vy5CCe5XXprwAP4yOUot3Rt/JSyi6U1z1zq7O
E3nyJAKy2nD2RtJo0E588js9MuvKfDR3mZac7QFdX+Z1xTlVk+Is0RUvlAFTbUp3kKcTHwSTDxoW
OguhkLfSF1d/CneV1k3rQcFIpAxmcOg8ggGiVteuaW3rG7v0cb3NX1UatsBqDo/s8SkVQbTu/bkj
XzPWcgSyuxzYvIv9vnM5PdVs0/xMY41tKanzlLhPMyYGtnr2+9zZTLVOu2NS5M3SzWPakHj6+Ozx
wfZXIlKK2+OTSkUyHk6mv9bqQOOaNRnfmPTxqvjQoqo9y06058evGMsrrmXSc4wTAc8ExZ2KcJXz
T5BdMsEmlmnA6fpPBdDuy2NcUIf1W2aHBUkoeXPxVIBbPUlPk0Ab3BKd7GrjQCMu1ts9vecTRxPh
tv1RxB7yncTbtX5bHsxCQVPWt/2SWvWmQrJ8Afi34IuYUMmZWfjhOVIYxHNkG4N3hDiNt8iMOYo5
p4KEWVzjtB+TbR6o6V3HnI6S0rt1cQvK30z3eexVP40guuWOIB+4K8xVInn8qaKzgznVtPx9MW2S
rr6NIcizVB04iCCc/ciGV9E2zrfQe61hMEVsQ3R2VYNtPrDU7pjKYaXAftg/PvMarzsiSqm2RTSy
QTRCO6Q9dIBWBPXFmxBajjBLl2XVo/m2pvTZSiMfue/4GjTVu59PcqMyZtwQgKRcQk/shyjcFZHl
b9KJSL8xVIDnjUPv+r0ebTKITDvfqKE5MV+xYN61stGfuyGlecQz8NZGzH40nSnkRDL5lT4AJXHo
OxsIuBCI7Zav1sbHGo/9wu4ca+/I0oYeaNX7uHbuaWXVq1Cls4/i2Vnhd4driIycCiqXx9Y6GKAJ
lrVvWIy8Pz1sjPvJV47wJayVb0Unw1e8G1Hh5/ol2ENqqG9eKBBeGPSniwZ7gI9iBukm0svbJFXz
K0zyLUp8b88xLOOOMune+GO4SmYzQEwiOpnYfAgT7XsZezFCmhDvFJDGk1C9YKc4U3rKoZAzDonD
LczMu6ll+rEj3+ToW4myz+wSSS1jMzx4/MHvv2S2v3IKlgaL8SRylppLphVbCsL89PgQAq2kW4Ve
+sHX0DIiaZzEPDFBDvzhKLAvbYoGTSJANXltLYGh11B2GvhQhHGBOGkltvsuM7OD1mpPueMM14ww
7dMgq2ptp8krzU11n02OCuiCD49PvbGbrWntzpIwCJRs6BkE9/aNYGHrFqN6XgYOrrTHp48/sP3p
tWW2DdZWJ42jrdwJQvHcxr0PwcQMHf/LE/DUALYj8Q8mvOtRdc5Z6zE/Enj/VelbqDFzeWuc4Yld
HeJrXNO+rXyi4gh/iJ8fc+KRB2WFKd5F1RPtAJJ3hwCYB1OniQNdVLll2r30TbkNwoIeUWIGt4Sm
mFiNgwMTS6XDZ0KO37PdFQcQYt3J9gtxeXwY8X7Y5HYQYKFuWNbEzrQRRkxIQmFo9B3Yz5G4Aryj
TmWbN+YXLDGUT67wJPFgXd1uGATRsWUstgeLRUKEh3+vHu3uQg/FxTKiHpuxfZZdFWxsHZDAqAp7
AVgF+p9ZR89Gol4z2OPfgm5CHRRZ2hbYZnsPm5+TExN42/6AjzCicifZm1rupepibaM343hm+2QY
gejLYHc4jLF5URrz3Gr+R46p+kkNh3cnqZl+6cql0HVjPabBm9FyVKjooa5bqEerzKkL5Imyu1QM
hQxTv6IrQrjSof9OmsR4TmPvoFWByjfBj4WbKN/ZvrFWu9E+jEZ411LjPk6sPMOUu+zee80hNtWL
cZNmAKJmjUF60FsngBLSHc1AV65GbV+czMCJTD/QrWjdLbJJNQ4gDNG8chIiXiT3rgayzl0v9jAW
aYigeegC9RlyD6MwZkk6lRg1h/eN/IPqWSMyQBvlJhBYezurR5xRSFhaVP5Mofw5kEHDFCRjWgS+
t5Fq3B/sfhIHY4hx0pZh+eyTI4/pcyjVTZ/DJHZi6oUyMl/iBt0NY1TwCKnjlqWq7Noy+pxRNyfS
vk+mwEQdGCksBs0rV5Bqmeh50VfUTICwiqk9irLBataXtatwkiKhCiFQqKgke8RrR8URP4BUkTid
4Zup/inT09cqoZli4P++QrPjomom7SK/N66SGwfNc3OaNOwQJliUZdZenGig6+NZxxZ7xUKXxkjB
xwc6yfaGkn5b+NpJR7r83urebDAsKaaSEWhyOC2rKsWHUzFzeGhvqG48iCh2e7Rb3rIhjn7hNG4I
ohTmocsj81CQYaWIVu56+DU8NuEpJuAW+73f/weKlvYvs3XbtBipMlq3hAqV6S8opKhJo8juevGj
Ij+MgvY1dZry1UrkzasmayMVm0wtGTFGUguceI7e7Lw4PpSeNmeL9h4iRU1ZJUrzSb69si0rWoCC
bZYeHSluZtP/BzWABQfqTxK2OTiZU5lJTYWU1P4ru6mzSrpBU+199j7aYL8rykPZs5laRqEue7AI
tl9FlLOdup3o5RNg6GwsPXfeFdre9KmQ6uucnYfp4cJY1zRSPILacj2qXvx+sKHl0vc1DPT2Sl3C
OhTdhgkUje9GopYLxPOQ9O166kaed9ZP1ywGGpkWaFTE1CTMxVFE70WpcZ5CHyvw6OeWlrqA65Fj
N3V9bEs8Qplx96IweWYQ8ioys0A5RNdnDDY0QtZp2eQ7vxUVvQxjuOr6lfVnypzUjcbyw8ZisG2d
8iozRKAMG3Wo8ZZ1CzT/TJTIN4tIjIXapuW2Rwh55ZBNRHIOVULC3bB0Z9ExUr6MAaKcPuaI+pBr
/P9WPtvA5f535fPLBydDPB//Sj2b/90/hM/6b45NaKhuWaD96BX/j/DZkr9Zhipprhma+F0S/Q/h
s7R/swRqALqCKJ+FKlC6/kP4LJ3fZlCg4MBv047g7/1fqGem9mftM3FbPDkc9nkZDt1spvF/1n5a
egMxV5WEmCP+Y6rAdgSi54mxCRO6hLbTznY8VBUBasTujVm85U33uvhpAs1epq2sFoOhFORLAKE3
nOZXE3cob5JdNBtrOecAc87TC17ql6KYF/peu0sawUQofA2oI1UNHLeaExFJeCei/Dx6mf+H0HpX
GhIWIiXHLazxDQzSAsj31uwxwJ8sy2VX1PRxZ+JEAjchBxY1OQ79Oua0GuqrEWktSOJnM7B/1UaZ
8KTUKB5DPmjwInRJadXUQ7Ao4fwOyWjvppqMuWi6CTM9iXq60f2k5VVwbOYMHqzs0flAqbUrPbUh
yENJTybrW0ZQESixyliEsv18/O0iE1TDwNmIQLCeacQsA/poiH49lGYtX66A3QUzgyFtamD12qR4
upal1t/7CZyD48l7JcSa9tNHWQUFPxL/2qliOj/eM+JpJhxT98kEZpeF+gsIRdE4OSqVZh3k2Bwh
7JtN9DEWBuk6efPpCQzEXSFWPn53otvqZW4w60knMlvy7rlIh88cPD+YmlNkZC+kRtLXZGik7Shg
wHuVw6fUzA/HA/UY8nJq+44I5yXyhpvWiXukmGRGBS9+Xn+WMyYlDeN1YCRvjRIYdCz5F1kV/Kr9
N0dMt8Ge7vOrR8j+EjXBkviaJ8uAx63IBr8hh1GEe0iw1J7ZGu0tL6MBidhl5/TyXnThCZgSpPr8
Vup0i5FQT+sZBwLSgPvEq18t7xY56t1sxA131OdgzQyN7DgN7atTZ/sp5K2pGlsuDL0CkMJJycDX
s+D5lIskuuQq5z4qY8YX8PbUDElF9TI4+Eab8Zq2XFE5D+i1rr/lPp/5SJ/WEa73RTvulTF7Twdw
ClVEe1Uf14TKnLQxP4XMJbGv9p/dAKjKnxbEguLqvJt9chKxEazm96BI15GXv4uvpvMlHnXeAl+E
+HD5NgWv2keZCSlsnU7TPUy6z8ffkAMMCxvx8mK8lSloJ1shkW++eb3QC1YlD/einrNXeXmPewmD
E8ab+Y5wlJrbokavRXLnAs3lp8ZMJYU5Y/a7Mu1vRkl2YiQuAyMjZ+xfEMGHKz2HiDxTcmE3gTQz
EA20N6rpnUDTtOo6BRlBYD9JALDM7tvPcTRfIx2/E0CjpY5KYuGZ3XcPm//8kDhKdqqqdqeU4v5Y
HmwyVxf6wM9Ov+h9shvyMOn8V6EFsitpb1WD3hYe30HLQgB6YfUW+KwqDzyPb9Bgq177UdxK2Paw
uwdEFaGxNYlnWbQo3ZQSb16kQz0MnxI//aE1zbf5RYqO3+dYwaUcms/HzzmZ0406mzqsvvjyW9Dg
POdhmK8N12ujUmJqUxbiL+PHSPPoAy/y2Y7Um12gEQI/aNX6Pe/jkzTxGjUwAxGXFZxz688498Fb
bRS9+IQTdh9M6apGuIn9XLhmZZxV85N3CbEd10q2N4ckqGi+gewwPDKde3eACQof4ze8/0JFyiqf
1D7Ir7WeAOWIQzLf2nYt5sULwFS+qCzUGdzC0jF/Oins9Wy8Icr+hI/EE9SqmwqpRCHyfl/JKjjE
5tS4ZATWFOTIKXXOz5vcgdZtdIdJHzktoSHrGr3dABkgB01v3jOleIJJAp8iYi1uauzrVZ/aqyoh
7iuZ4Td+7v3KSn2iH9IvmYo7qK9QYvedA0aMxmANKgIloXUua8bwVUvEYcgU5OrpP7PQ2kb6lPEy
SXpoDJBZjBUUE3BZHgGcFRKNAVq9mDMPB75CIfVEeuO6Nh0Qbjj4yHbJeIISYxeVw3cZdwnnLHXa
Ks0rTWlrU4zxrRVsHSwHJGToZAx4iM572V2JWrc3eoRkvk4TOOkDgi8S4qk2G74nKS16Qh5EoTf3
hLbJXjbWr8HuxCak4ZdAUqjTnjfaClhtc/qRON3WaWZkC50UGs8uyiUR7gZtRzvdmeF3Cp5so1E7
LCyHbq1JNBrxBeUip4+z6yPvVyharnFq7DH+DGs/FNZySNuGvFXtXkuT3RVHBqAK4hXD3qFtLyLi
QvHC+MBJiM8BjTlVa/JsnvtMUQ5ooVZWNgU7cB3zGw13j84fFkbBREevrqKfrX1tjWSQiesI1HPA
l6nmen+pdx+tnIxVwyxgmXLXZDm3W9py67Q0tpgaXSD+sIRncqmBt1zpYo4hzJEfmAYSxpEnRBR0
mqzqI5rYBcfW6NZ1GNABlb6/rKc0W6NWKpFixd6a+Lutybq+CKQ9nH6leHCWoed9KYM9Pte9dxm3
nSzMD5lLpttoOCMroLSKUdJ1Vr1R+pZwBhNJCDJEgGRq52y0ySbzqCNUQYkMlzRXZzU4wAAy7z7S
6yFXAThdkPXAJORwQC+f4pIXrOkUDqnBgb7QFXdQYWZ04ejyugeFil0Y+u7BhiUzTq4CYbPXtsPZ
nAqm1+PNtCE+GQFQtDIUK8t34OvH43D2iAXah6Su8tCqSyMiZgY46XNkolSlRnfLmHae6pjw+ppz
aLfCNeBMuciv16q0xDEzOZGoTb9svXHa2Xbk4UQfJuBA4t0hKYkWxuivbNk/C6uTaxLFyfRUxd1W
B1dpSSew4tBn1jSc7bAfzjxyw5JH5D0DF4d5w5p25HM85eNxylTrWJmCJCpHPQaDUmyJ7CHuvB/g
603TPJxTzqPiIJ4YbROIf5eu2KW5Zsxk0bLbruzS6UpAmnBFTEfQAoeodEO06WnSL03NVFzKHK56
z95cddpb1TeoKiwDoaG2AhyTLpiXMznnJDWfq+x913J6giNWp+a0GeFRgdcfxO947v+/9YugcJgZ
4n9Xv9TpR/bn6uUf/+of1Yv8TaqWhifK0KiIZzLzf9s2Le03nHbQkA3qEOyX/yQ2q7/p6PGpJrBz
YurS/khs1vhy5vyP0PoaeC21/0vt8i+Vi6BccUxpm3gDDF0AlP6j3Y9xdhkMDm23yXqaeNr64CvU
Ea3gDonIONQQcE3Nf7LK/bkxQrnEN0WurOvslvznzHLmP3gMZZQVZsyk5IN27Yqp9mcQKPaCuVcn
8b3HKitrsq/L+iLN6Ncf3p1/4yHU5h/on/7Gx/emGLRsw3I0lf94d//4ve1WMjkzBmyenrIMwB1O
LNsIURAb0CdMxqtSyKeun55QzRyjxN7HTbkyqnw31vU74Dheb3srbXKd0k/Bnogak1KEJq/BdEX1
f39i/lc7ppxfzl9frkYJq86Fr7At688vNwDLNFl1EX8UcTurGYBpZYu8tDBdaLewxsCAivan0dTf
mfOiPcjMV9CBbwkKUtWCQcqRIGHIRLDByiLKLFd9eLYvluYj28DAn4+rpO9Zj7+arNy0Zep2Cqio
Aq4c0xrSl6cgdedf42AEx01OAnlZjVWu//5dkf/mjtB13cZARSlNmfCXd0W0nTqqBTQ4r3NAX7Yb
kQKIaObDUL6SnK9NZWAErEBFyn5mfoCVPl4Xb3r5PciUo2qQzu2/qkN4nl+nHp8sCKgipH5V0A9l
HME7j6Wvv55QXy75eaAZ6Le//xmMP4vwf7+zdEOgspGqhKrzFwNomk+xzx0cUzT6uwA3U1exY6eu
6rfXOnIYTsDSaZ2DN6J7R0fuL9C6yXXp1W/AfdSN01c4GmcMWqnr6DoTdLFlonPM9Q3qwXGVcQ6S
To+PKAGdmzI5D/bIxN1m7mY5GYrCzLgOI5GFnUb0R93G3+LW25lJiZCKWKlAuwldOfZR8LgP5re2
RZqucSihU7HWe95qLz7HXQg6B+91ruztFB6b7+xKyhi/+1mDPfv7q/Zojfz1Bv/jVZt7kn9YC8yK
00/TcNUiHiBZDWivmJ3iaRsSOO17QEBM62lmZwG93vCcsCI5XA8EqqupyJe9Kpbz77Ut0S/OfSQu
cO2P+E00EwlpVVxKjy/HhdPVapN75zjqHo9RI9KtSt5TUHtLIdpNGJJxpBsuY+YDedWEvQ1rjgfU
Gt0yIkXEsDl6SuuQ8ehRcf6HqzA/xX93Ef6yCvddDCVY4SKETvFm+R3FpbIM8TsRu70K2vo/OUb+
zaqvWwakOLAAhjCMvzxuWeNpRcWI5gNvLIVOudCgfPb9F5CyJQe2IwRk0lqt/cDTFGumS5rxIo5T
V0DnD33/sdhF2C7M8Nvf3w5ohede2Z+uBYgwljvyMnRaabzGP98Q9PmUsZR6+qH0KB5kVD/JYTjk
6d4a8EcW1a3rW0TuA8h2z3Dg6DGzz/xqH07le1jIswoTPU6/8IAuO0MjUhQBUJTj4xyTlrQ+k+K6
LKxkAxjo21R0t4RZYzvyePhq5VYqQYwwE8C7GE+NA0PcyghyJBiSkR464qpWAYzb9KJH5y2JfNoE
Pj0vgXYk0SzzSmHPvdjUt3JAzoemGa4KUUrkCX0XSYP+R1FxuHbXvBTfgxwHJJo4L1NpzMw0bAHd
kqAog7NwbTezmC8z3GTq7ppX478j8iBM0l9OC1Q6dRCSpOnPKDSopafveVmm+Kr0X8IPPjsfTWSY
bUlWDSefxrb5RiddUNlQnz6+KKmI4OYYci81T12P1nB5/Jwmt4NSB5BRKsoiACGcRNOj7mvf/TIC
qGtGe4MsAwKOFgnSR+SiBUDdEZU1ag0k5Eggoy6IT54d30Kl9l1K1h9agWqvRgxhdd2IvlUs45Fk
QvLRPGaJ8XPdNW8MyeCPpc0h1xnl0CBkhE7RZuMulEIN3N5ODdcSAaTKmMW7iVYGudsrtHFcKudd
V3hDE4sKqfLbVaGWdBZlhVqXYKHMKL9VGT9OY8abWmJHyw372ZqGUyKq1y6sj3VTICPbRpXEo10y
JidbqVnkdQsnix9raqA6sULXWy8qrknXVTsPrMPCx86FYc0nSlSWu7JLgatWP7Kwv3s2stVCMFaO
m7tae196UbFsVaFxaHoVVTYBzEHepiuEvt8Up4Vs2Boehy5qhyiq40OnnPx60U5ydHGKDEti3w9t
X2AsQVVaTOm9zNWfYv6TUjshU+9wQagNkN/+mQRucgG4tHrTZWurQSypiYuG+26JDmiAaFfsRtv/
Him2vcb9tTRbEbMnemhdMuTNNMLUhQdwlb5HsbRCAl58n+JGTtm6JH8MrHC9bMOWh6L0+yUSa2iF
i0HKX3nhoUE1UxqKwlsNKzlSpMtM+zF5PB5RwKsN6ukXwKZ8GPePJ0XNmPsTW+9zfUm6DszXwhOb
YMB6kxTVM3yOtTkokMEy+B1+OFAW5gdUAN9p/eGBqfKr3xNc7ISEFujbPMmuZoOuMu0PVt49FZ3i
xsReooHZt6axqkbPbSoyB43sauG5z+v4KscCmBmNBjqsXJ/rgCSx3PS8QRzMr2UYXT1u2pDWm48p
gs28I8KTnsVX7JsbwTV3Ru0wEjOQTMWPMmgWo41Loi/eoZ2vmVC+lPg8RgL1UCH37XLov0ziC9WM
kWRoYn8AARmi6c3dnhPwmFDUWmVdsSWNl3kjbFPLtTC1+B5XPRC8oba1xVW91NAYd3HJYJkMAnbO
eTPv0q+JJmqOw0mtX+wQ5pIdDlc1qTadGZ47J9laARx2R92RggdghTaj3mxajXLaxofc+Dsm03sl
8zdg5tx6VHkCWTg71N50HPR1FjCUt04jb76RIl2NRvi0/arRky0UWaLWO9dg0gYZd0UmiYsmn8Cu
Raw1LucOVgz2soHjGf2XoPBPmqZs542F6hYrFGY0mqqi2sw/Mkbk7zJXtn1uux2+wqhMobB9U5UU
4193NXrIRA7vWs2BCKkV/FeSD1kXOPWCmoE95eEJh2Q+b10F5q5gB7Vpi0iWhA7U9GG3njtcFhHy
PbfnzaiBDZbTYj6hzSdkczYm0nmZ7JOF2MWzwmendw4a1YlmXBOtdSWJUTlhjw26rCSaAPYptAaV
o4+0uG6BXhEbkX91HJYhSLv4EnYxOgjLHnExbolje+3ndo6P+S5J3VLhjhtPOMZWPRtYoP3ksVva
rfYa4RKb0LTHzs6ZZhCfukcRvzYgBVQ10w46Mkqf0rgzlrGIsTn5dDF+9IO5mw+ebWi4yGluKHmf
CT455vlxqOK5l0lAMQmmSMzr/jo7cNp5YgKQlwbmRcUyRgD1Mki57cZ4W/PFFdP/CDrsDUbHWZaz
rSudb12kbaVeKYyp+6XE/FpWP+2mfe+iFEhre6UFtZvP4LLjFKYPaxUjUKl+cf7fJ8ZL16XYQFv6
NGhawrXUrD2irhVfey0aPHlbYx+p+mrKw62Gep8Z8jauza2OHkBrlYMvS15+BBsIdm1G6gatOtqC
5oKO/cVsnTVPWp369FjtHZAae1mY3HXtV4O7H3HDKpPatin7A0pbgMCQMAtqCoidg+4cgDDgidUJ
5LP3PdMGiT4e4PAmsMevOB6wMNCBa7Cu0edZwuzcxXxt8oIWhMvCyIF/Ohw8kz6Mbi8jbOHDyKnW
Fkcz7LcVr0m3g5PXKrtOcZClM0H22BK4iboK5xfeQdWaF0Xpzr+f4EFC4XgL4vw4dcP7fAn1W4sK
U62ts9DZ3ssbwUQuGaGXYMQ7g5SOTNzwzKF77bc41Ub4cxwpR4MT7WC5w2BhaG1dgKoLXBmwxPFN
RGdlUnaIJG45bG5xb/R8kwffva68GDkAgAinF+9CSIazwpbtEVXPkfV5qMdbW7AcFzwKGGtGQIm6
5a9apo7o4HZ+YbldyG3NngnKHZMTqxTPs25RlmlfM44udujqQ5qbcQOvXsPDB6zHLN/g6Rxw5t5q
w3JLs9xYVHFF9yW7GgiJB5mTZ7+vTWodx//MQzamKPtF0OheDOkWS9hWj4Ml7dUFDIJLnyTbJnUW
rUGEHY5Vk9/jizltv7ZjFrERt4Ni3PzJ2qMXBwSr3zKHWGWz+J4Pp4qZLgkbWzy8z433BTxkO58u
63Hi9Ecjnb9pWQPbA+nBNfe59xabaCXHVZHXx6prTj10kpQ8JxwQbJ1I7ixXqETm9QNOpRdyc8+l
aj++BruIizLpEhOywb/CHwxccYh2KsAdaNEcWjl0k5mhZXzOGt5g1VbGlSQdKdCqDe325ePgC5pg
vvMSuMSdrixtlvrHEtVVm8jwYCIM1Py0BDplkaZ012H1UQXW1ct8fwp8wvPfKEa+IjW4AxLGkZk7
mRA6FP1Gl8KtDOJwgh6xVLmZ95+0AT1oZmxyoBU175gl7XfgKwjjdtA4XD2AuoEw2K+Mm5rxJvPN
CYjfa7HxrKyl6eznddeJLDetICCAUkd6uJpfNs6Lla5SibJLGDQB8K0WCT8t8gocYuHj2dMwcpNL
wzNfb+Znkd7aHjHph8+hwJs4TYTRzhfOLqGYo426JzXrJ/sH1Bhv1zs2omtm5NMC7zSGYEJdeFr6
6kuhBmtAC827gulQcgfDKsJso3GHIKJxiYx25weLemRpTKfAUdfi1kzcacyVvIxrI73jkPLyeWmS
TW++TiPzwXnTm+8Blqistw9FkeDlY4kYq0tge7Q2JhALw0rIgIcNTvLgr8hW2jl4lO1oF3fEH8cK
8ih+22E9aEa3B5Nsq6Zbk3jAosXAciesO6VsqNB34MgTsRDUKT4R6CyZynANk6kOV9oflH2LIw2b
wHyLGZpJ4UzvzXAWdvMSshjP+2I/lBj54+18IhHhU53jk65ZHy1XTdElxzEP2vd5AZTGr/KssFVW
xFDNS1mH1pRLOd8V1UDbmsdGK/O3vOZN0ld+iWxXrzZaijS+otlj/Wq+RN4cjOYw/2gdvhPoTMyk
7WfwQUsY3ztL+0L2u1Lxc9eFc5jvxVHwyg3n0KfBrpixm369afrwHMTOfl4Bat6T+WE1sneU2fQ8
yCLlJ5q/q1M5h/m6CnzTvQYql82aU41TBWdAqls267nsrYb0kqaZO795jVQWVUKc/XwDK7TlTrDD
l2Oqv4sE7CRLdvZf3J3JcuPIlm1/5VnNUQY4+sGbsAM7SZREhRScwKSQhM7RO9qvrwVdq2c3s8zu
tTetSWZGZARFgoD78XP2Xtvi6vMIESWHc84/jbQSFuJdghnQI1HF4LJnf8hjf01Q7U5L78p3UAt7
B0z4O2IrB0SzfUCiLjY7di+TJYXbzdC43BQTBpeczKV9Y/Bm+GTLwhLDofAndmB6mMu1Xq7IzxXi
VvL8ZO9W2lKm7KTnEPHCFYIU3uKzX57s5SnWWY2W/styOzcMvrK0CWrd3RaM6kDekLiyH6lrl7vR
cVBKmcVDLMVjxTrXoDdunYuN0azqW8wdEZYavAM6pY6bc6NDgujm6Mkxuk3vlyxpfrbXuSSW5R9S
6w/qfDSulKrDAC6cFlTk8J5Utq/jI23hTdg0wfJ0GD0f1dbQfoAm6i5N1Ly2xYRBlgdkCqFb+Wcz
lPt6ZL0ihWlpYGW+u4X5w+Eq+vn0XgeHpfuaeaV+sLfLRV3+1/Lv5ZGsWdJoQgbLIzsWzTZ9EGUd
EF5/jIji4SzGwbLjSdnj7rhffosUm43LjtVpHBShKfFsLXXOyFYhWZSBT3GkxenixmtR2vtqCiXS
5q/Oqx9nK/pWgKJX7cBXppqZzCop7jI5Q6y+ysZ9Ij1p1WOhAXsA164s+UeoJd+Fb0Pm9wVBorSr
DfFiFt51XCa/MkVtEdvXtPbl2o7aW4xzsyd4dBU1ubNJBwK6SRouZjT8gFPl3gKKti7SSa6Qsa7G
qgqiLj8wF+s2c00gRwi3Cm/n6F39iFqx6YgD9eLvSJybsdlxXR7aaOFiT2sE3wpccniohikQ9Oxl
6Hlg/4Mojn41y4dz4Qito6zaRIP1hhPwIo0/da8//nwkhiCrsLNOrdZhP9cBhkpYD8iO1nFRgNiv
IuokY0Icmyp9Q0cwIxVAJ4QBTTsKm8VnzMndSuyEhj5vvEywmCxvIykmMnV6/4q+/EoQ8YdT80ve
js+VTKqRIHcPb66lrztlfMMbSNj+PXtXhpxMpvDBsTPEAhwsK4EdSy8u+jz/JCgdkS9jUFC03/3Q
Q6VLASVQ5/vOPnfHF+LKL24vb2VbH2fP3eAIvaYal0XwzPZj4pwyzzp5hUwOxii2vYmFac64GyaT
NieV5ZOr5dfevXNH44OClnjmlti1sY93IkrRMlluxZA/vOuTPjDq8GoVQ9D7WSAyo1/XM7fGJJCz
OHV4bpJVz7IBOM8D8g1KK/dhIPIUHXW0F0ehLqTW+5tFDT/F82IRuAxmw5i5Q0c85+/GjOtbInPF
5Ta/dZiLISkQ0YTBvtvOQ3M/6ul4jPBtrqzG2TXoRYMsDf1AFS14gyGC1rMQLrgcCfXpZqwlZSDC
XictnieFXoeMDpol2JlMi6EwRImqMWiWV/U9+DzjqMxkYyPOxf5sAtbEQlS29Lulx/lvRserx2j+
XR1ap7FYx6qTAQHwaSSedjtlDQReUZDthzeKU4EN+Nj9mu3mu/Zn50B/aN17iHUMC9YUk3G7pWpD
wnx20SysDAgFSLzNnt+njygN0pU6g/trfHXrDquO719hzGzxfb/Phfb18yzRRLi1LVacQXX70fIQ
rSLiMDEV5DL5Bv/y1evk0xOAldafiRqyDYiii91QwS3nZ6vIblqr31uFhYAh38c8eWXD9+JB/N8J
Lz87MOBWae7uqpwgK+5Z5NeM05agVLT5Zv4LpQ1ZHC9mza/Bjj20zsPyI2TLk975SwtE3gwMgklT
PNVzzZHIey7PuaWzGtEZaSbHWxGDHGqV4LnlOiwfqWjlmseKYXdxsarkyQ3HwGRRI7v9XMB/WV54
qg0S2RzqBHLIIJTE3yEyCojUxU161vuUEG8DWB8cEP1Vt8uhUjn0TZdfUcBcG3pOdexyGdAIuZQa
yWBCO7Grc4aYc1XaZMdaBKen1Mg5am6yTDjKzqwrsXYFBXTl+PsVata5TLPbsrD8fGOuQZRHoV2K
XtQrRc4UqOevsrIPETB+EAu3MIn3va29hBZPid/yp/NCnitX7Zp6iQB1r8snmWDvZ0rRgTO/Eiwq
TcViXi93tqzkJdPgXplQE8bJ3CZE5RBTbqPZ6GmO8AJUuQeb273CzLiSiLp+/nba5zdla19xlX42
pdrYaJEl4p6JW8zU+MQ1LJ11wlF9LNl/OpZ16vyIQj/IpP3LmG6FLpbExG6r4z3Z44njYMfv2PSc
VPonNriw5kxOWUEG1JgASC98efMZZ5DvE62dsd40NdspbeP9z77y83nY0LnfDe5d7v6wYXuKbUpA
OO/A2p3PbA63KNuffbo1cvxNxOQEVAQGwr6SM5RycW/76WOGnKSJFTkA9acMtYNZtNvuJLU2aDj0
xrG/tkZkptqrOXzACyMz87UcL3H5Id2Lj22fIFgyo2H2wuofkrNWqdUssLgj2ihMPDAXwmytaD4M
GGgLcgD7/sOc9HXqecv5Z4VUGCxoGugeLYox34b1Y1J4xNKFJGqITdtrm4YvWunEjbkksJlAAAiD
MeOtdPtAdyaMiJg+sywoZ5ScPPi9PR/meTwZuFFYR8vfqPFXDq2TUo5QsLnG0R8Va/TAk91YzAen
F9T77ZrE9R1KjoCs3W0DRFFhRZ9luS2ztUe3Zhj9dZx9LE9SnMyHbPCDIcqCBHe6n9k7MySexsZJ
zJm18XXIgCYeujiI3Iby5VO4+7oeT3WF6odhkT/Nd6JAQRR9EBkWEMe9M7wksErmDvVb7V9m9z0L
CXR09HUZvsbjuPJ7Ig4qXiwCbhPHtBCbXdO2GJbXAk4Ko0DadRr+82ZHvkKA72LD7PtA53nTjk9J
rviWqi2A3dNyoaqMCCM1n42SQa1nkMFMzqkuAxYnipvlZxkuOWN2fj+l6k9DnCNAyxWW9Q3BpfCX
+GaQ+dkhlWS3sUV0V7s1z4P1XmDOkuJCmo6Yt7M209+8GKrbmEwB8bJHfGGdO586usvaeKpSoORA
mqs6DbpU3FulPKLI37C6Y3NNXszS2ueOWITFgeJomaTVXuIlKDTse+MSAULYRiJWlvPtWUxW24hi
9VtWaGuXQCiujV4Pq3qj6gXM/hbX9Z697qHsvXe+bhBF/cXnee7GeNt03bWo41uDXxcQj3pWDqMB
r7wi+iFrBSF4Lum9E2DjCaJEGB7RBNu1rjhStN07ISkGIUHXPE2O69LbbO5lnzwTg3RfIFJAst3J
NSOLALz8DoXzxkugjRrp/eDZ97lt3WsN81w8LggYUH5DA7GHk2YgcjDhcGERy+fpkCp5MIHt2gS2
1EP35OsD/YZVMeqcqLKX3mquqQEqE2XbHFHwLDkf9kgamfvC5ogBuogfYXpRLITrNh6OhkFCfEc4
2tzgjAtfSd35SNt2356mwVrnMw+Dmg7gac4qgQ6caFdoQqdagKg1D04cLX2HPRKpoMboO082FKCZ
xj8N17ne9+V4yqrPONe3/TSC0IkCNhBKgozGt0FtLIcep336OqbZnXSSIHZd+gEncjCb2GbGXq8x
ui/PW1NOd6Nz6YuRtVl9ArG/5pD9rXG+UARu8t4+GH5/zHVrZ0K7dus4aGRyMp35LULgvs4K79dM
72RMJJS5S6n7NOMvOTRLU4tPIndpoNkcWRiKoN30R27ywgUvPGKsQStNGoknMXSV1V7zKImLrS5l
0Ml0G4p3j7qfBue6NaZjOBYbR3IcTHbkeVE+NhyhFFEnM1HA4ykv2l1t8bgmV2Sdu5oT4Wzeu9LD
cvXHRYsZ1g3tXLHyyIV0R487dlel321p7eAhAlc0NzUP/iTf9ChmI2n2LhKxXJirfEH2mBL1HwpH
xg+a/OgX8mpOitnCsCFTYmGD1Pqd5QyB704kHwInL8G0w3WMZmtfeWCv1YOMsSB37dZwU0Bh6Nzc
+JSztgIHCGpjBqN01fRq3zDXbKc/SnsiDOIgdXcX3uvQveUYXeowOjtK7MGQr/VekCQVH9OTH7PT
ac1uaKwdjd5guduXpcqvk5OWmdusK/cmd7crkXsKa7ikAy0VQYkNTjlx1BM5Ilfbbq8Y+m49/jej
dvZxzuRz9B7xet6ciBmxljxH5vknURiXPWJ4fhacGKTo1P3MB8MiPJVTDWiWk0NJ32i2HzPTQE2n
r1oRv7sNpTiJx2hoabqQhVt106Hs+iCjhtIsc4cG7DETuKHj99ZvrvboBJ3V7FuhTlrhP/STWhGX
RlvccFdgU58iJzuQ0HDsDJAf8BSMaicqNgY07u3MQwXJqBoPg87hve1/rjKOpfvZzu6NKjn5rKeq
TNnZcIj23W+jdV8rPbosIIsehgmHviBl/kX+09ZGfNip8wTpwxYqWJBOqSBjrRtPjAF3epsdpqUf
7wajNh6SKiFlR66jzocIpKhI48BKxiD19K2s9UMd3Tzv5tuM8X1vXVQmsbOSVZS0Ima5RO4CX2Lw
DmBFmjDEpbnFs85EnGCXDLBHJnYCCIA19L+sIr03WnmvSMC1vO7Cw3GMzPFojckxlvV+Gk+ESV+o
WfauQOI0jwcxU6nk7kMWCwJ74hNE3b1vcJhaCgM5caAV0ZEc2wATBUiLCUjdKYI2qAr9riy8B28o
Hq3RDcLKO7f1BpDFyciLB+G7j6ouHuY+fACsvonZmQvP2onkW+9guLELVhb+NqbOZnfOUvMtT+Qm
i/pz5zRPIuOK2eKuNpeZ+K96Vqdxiu9AhD9oPtRy3VmqhBVHsAPqrWXr+Xlo6RWt7fCXkd2LzNop
8Yz0K+hrtcMjGoSN2BuDvUNWs5bAy2LcxWTs7mWBAa6HRYL0QQwbkdr0RrOj404HMA7HVIuOsuQ5
dqDT2o/+qBiKSlw1VB2EgCbNtYvjU8UFSkaYlsz2Rc0Fr9O7jD2vntygD19RJBzqJQcoozsWPaix
fvBd+q+DXv+hYfRSfTuV8Rpz73Iyf4lEolZVXj/AzT3HxZfbZS9OdR2F8U38ystSwIVjRoeXdznq
d5FIT6BX8U5Pp0YtGQztmjiMVYc+oGCrr3X9rpi6Q/vQVumjLOePSXQX3ArHvOWGnOO7AvbNEtOK
JpFOwcxpI96lqLsjzi2zwbkUZzaw3dw1VzXjNTQy27Qu781oaT8326kjb6Au7qN+PvjGPmM/1XVS
uJv2CjXhKerHIynajxQJ56Eb71h81xkCR38h0KD7IIDzbLH0M8q6q9zwM+lhYJhyg799q5POEsp2
Q1zRyi4pVdz0AKo8aMflgF/cQr26RZh3l7u4nCpaXvEZKEFgs136k8HUadkwzF1oQJ9Evr6sI6ag
7WUQK4aXQ1oWQpfsnthMUud1dWSOco4RdoWD/oFJnSK+v3STeC6a6irNN4SXuIDUrzLMzlGpHWDv
cPBg8s6Qb+5W7O5cK4kRLT6XRXuV7nCJivTFZmTR1PJX71kRyULU6IZ3S4cXB7L9FIv7fvBeXa34
xKv5pPBc9X1yGqIA79LB7+mzRN3JT2a0Dx3RkV7ELNhBC4rSx5H+bfD4j4QKRK+GXw2m4VmTGVdr
IAjVfYiQ8+CnyoVcG2XNDJiqrS5jsGJl9uIxNMajumoc9Zs4eDqF3kNVjk9WUSSrPIxepY56XlBF
CnoRY2isR60mbzBl0iCMhpluzDqDS8Hpj3UeAw5r8eTDAaUJezSt/pj0xj2dMOzy2k0Ph48umu7c
yuKAe4CIDks/eyS8kCGddg2b4yjkLR/SxxaEM+g04GrdHooTiN4JIzAp6IRUt999pQMD4PZLwq9l
lw/DgcaNE5BWvy6M/pRXiGdFu+vsLCh+hf54Vwj1K9azx0wbTkItPAEgpl57gBr7PDX9k6M5D/3M
Tk4go5ubz00Z3ggxOcum4/kwn2eASfW0nDDH316XPNJs2jg/K71v9egugJcVD0kSBh4DWJnuEwsr
I5SmV3v0n1zA4By09ThwRus+j+rf8UQCqFGkWP8Wa1P1qvvMs4fW/xqG/qme2p1fjL+8jM9cldgX
2vmPpWH0mbAjJl60y23/ldTrbNWbjPcmyHmrJtAYShcXo1EbL2fQ9pFT3tJrsGUQhZTPlZej75qr
q8J/GNbaLexYf35+94Sx/dOyiVF1iv6p5xUaq9mFA1sRhjt0BOB/OLjF4auheWuldAQN1KoexXlP
jIMiRw6MCXFW933pPaSmt+5ksaTFdr9lo57MNDvmk9gZOp3KrEE7aAl754fiEbwPSei5JPNzi2RY
bfpC50Cfd2+icd11pMlXLVMPOsNcdrv0RYF5aPFAINqEOy0h+7B0A4c5Gi5HHl2H43NJ9OGEq+05
8/oPoMtYs+tj5nMpIks8Dy5faGRXChnUM5jRWya5ilZknJlQs0HMJ6ALkKnQgUQe1g18K810IA42
CClRdQoAANtA+WidNwWsBfPnyRwxWRaN2nsOg9WELy2EiJ3N/iWvuA24Ll9zRsCOxhAwpM3hUKxG
HW1Sfep+lSSyomcCOxEOb+XgVkxexj8R3ZPGDP+hmf7f6zLQhQe7+5+Ekpt39f5/vgqVqOn+Pf/6
v//x+p5kFGV/tRn891/7b5uB8582JmdcpFj4/2ozsIh58mnRepbjuD8GhP9nknb+EwOBLVzTMP9u
NMAkLXwfnbwj0DPz/73/H6OB8Xd5NB9Sd02dt2fhu0Y381ddZ1k4WpMoOdMGJhJjXnYmS8NeI+p8
ZyfW78oKg5L4F8yhjoUGArRW7PozUBb9SoPzV+jG0/afLuLlH6LSvwQK/V12LnxI7g6fjTAhw8X7
89f3FGP8TEoQBTeSX9B3+TMzBpIaWeaJRmMrnsbot+MAAKL3TTXa/hu16/Ly/yx1/fnxrmNZQCJM
Yfh/E/d3vUwsVDLzDflZtwN/HNF7nDEo6forVl7j36jslyv89x/H12kL03I9vu6/fQP97MjMchRi
0UF+h+14YZ5HqzIaD7nQBNzafu/Q6otKEuD/9YX+eem//mjHBrXnGShKXNwff3N8aIadGcAijdsE
gxCfGkGSBka9rZcqpE+klCMwt8kRNWM27fJd+P1ONyCO25ju12pqEfx2xjOsu10yuuYmi+mR1nn9
HFrGNQHEkBD7VZvk0wKuiVdgWx7HdLbRPKDbnQVlQonWO5nnbacz7/crHXl8GZMPZR4skmidkXnt
hCMamEvM+FOI+tj7QLX/9WX4u8ybp9I2f5wnHmMk21hux3/Sume6inKAocYtivL2EJaPqp0pNUK4
1lmNdMOY3ed//RN/XvJ/XHjfMRBUszNwp//1R8aFzGu6xMYNxbC/Sduy2TvRniQOQh7S6GmMjXif
zmO2s0x0zrlXPP2bN7Do9//2BlzhGJ5pLfcdpJ6/vgECzY3YjRv7FoNyXHE4Tbc5016sigg6BbjT
Nj2nE0bYUv/MHOzxsmfG1neMAv/1O+F5+p/vxTe591l9QJOwRi7//5+u/5AzL5e1Ub5LicQsmucP
o0ufQpQknkg+o0GE6BWTQxz1/r6P/BdYwMvBYemRusOjZfbHtDI+JvyAMIPrtfMks1ases18SzU7
2YH4zIgyBl0WJsOREDowzkyctS5offUS1dXLEItvTw/fxlh7rAmGwG2LOzMdcy6Iegrng6Tzw2ir
e+ldNC6R/w3Z/cUrq0uVz48pDX7HVoJeEMYj5n7UHQw+i6R80xpzY43Od2r1RM2h3sNIQAaIVQUw
5u87Td/Vih8ndd5hV7tQHsjpbhyEFINZv3kKEsQ49hfC6mVRZTgqeBvxjBTa+TVPPXy5gU/VWRq5
O/P3rPlMy2kyaNsBxFukUibB3Uuc8edJqv3OdHNnRdm6qGn9oPqVxP9uCP7duim4qcEwvtOoeSmn
edtDUzLVLDYc60gXm6ls6Op2kXhjwHpnmcYXSmwa6SNJ9TOlSptrVDgzxGB91OhM5S7aWwZlocu4
OqX7p7rhd9/AP7C8o8sdgGcTC68slh6UydwcpqAvMmZoRMZPR9Hza3h9SY7yr/d4EXJ/v/K5pd8f
pleD9YQEMn+VdSikgerHSvlo+Qtug+Z+sci7GFq9ns0iiekll6H4ZaHXq1qWHsfS5kW+Y2x87yDj
GRNuPa3wRIt9iuJ7ozfaDWYI1jP+psgY/+VFPK+QkTPO5u3okx9vIAd80ec+M1VYhH24//UeGEFs
hvRdvIvrKEYlLU2MSSs/2/jRH7DSNr2JYiOWR0Vkrtk47j5vzpaygHNxnsGlirreHrAuCGZMABE4
K2Xacx511lGK8asnGnXjj6joirz5ozcT0ckuiGtzCkv8+7T7i9o+M3plahX5286IDqbh+q+6vetG
uj8oNPOAw467Tntgv8h5k7UKyZw2qvSFHY8Tj7Z1mlqdaSORwx4bl8zR4LrV+jVFVNkMHKPyCmxv
lEDvdDkMDPU37zXelWaTkuNNDskEsSHRCfaaZ/ejIdsj6CWdl3q2+StQBu8861HPShMFcYbSMaZi
ZUnewYedVYgcSul3eY3CAog+wkEkLE2X2RuLcbEXk74jUt1c8+nOWQtONU5zkzlx06xsBXVv8Mmu
wzioEVnHFf2WNok0HpFwetL7O1uO82rUThiIcPo66YMKkdLpeUZO+giRONY0566SdLhLzeEgbY8H
LRwUi4DAezP09wgUYsBsmH2jjFxWo9rnScqt3zKlv7S9PjBQRZNUdR4uvaoI2pTEbM6Wc1Wfw5hb
3ssnhVSl5GCBLKPrk4+SYTtYbZVvCRWZyM9Y42YQKyccTWYR05s9bGq3f8mi5rFW+b41khfGjY+p
UB9a694KN2Xk4GJXRtQdClkHutXvIqRXgT7kO9wG5TFeuIR2v0VdCW1Yqu0wmM92Vz5nedjscU4d
wqkaHuzXvC5wOujhfTVpJmuIIB+b5wrjBdoI+rMv6ALyYHrJ2unkhANNZmw7W9/lHIuNeordaj0m
2h0z2U+kgTNhTTLfN3Zg94l5bis1Iw1MV4aj+RuZVQy/vA9qAnwpLS71ZPE7Y6U/NT5NFtj5IQHJ
i5Sh37KA9m7EpXSyHqt/ysrz24685OAxIF6rz8QkYiCkvEIfQLY4NOTjBGa19BhWV+HUrOucgtZM
a/DiHdqnBYEgSPnYVH5yHyGWIXPkI/e0Vz3mNMT3oCVyub2XuQTe7KzSnwvsIyYRjRujY2kS9Phn
w19VGlwUn3hQs7BIs1r+amI14kG0iY2quT/MJBWtLb37dmf0sTNAP7CLm7FatIDTZ4Zm0kxIZW9F
ujYWDb5iCB2FrbEz9Rpp74RSa3aMN+FiVY9vdYGbzpr46QVddUGGEzKKpZUcVVgEMxfKvmMxhITc
7pEiRTkWrv2q5YVEvTZ3U9Z/0TZF/sA5NSTdVB8tGD3CWywdMRwkfC16gYbMJ8hqxdl8XbTDZzck
pwwy0crVF8WRKy245sM2nuJoH49sGvPM8zgWL2DDAACOYjc4EZ21uHrrMZx45RKePokgLbx5X6e0
xhXhUkP7GzPxi25wkk9dH/lohOKngMJR8JiQ6goqt06Rz+tZTsBX8tDF6B77jMCLhJ0BxA1/ylMf
Q96/kTyarimT5U/EoK+0R8NzEOkDDqxdRuyZEhChbeTRJgqk2eUZvjaDezcSw7Mq3Snb5bhVbDLA
DM1CyEHnd+XFxR/GYW9SN+2tRRrIjmwHiCTgIifbZYOVQCe08U8+dqQRpSQPZPpDGC3WjLz3NlaB
9MNV+ouU3luGupqc85M34saxDchyWg8MQsQqW2u5JPiKQI7caU1gboStsxtsW9lBnlmiFQxMXetq
qcANzfSQLPSPXp0+pHrFZNBJ79yZpBucL+wttHyAOsdgB2u+V29C/esXqBw0HFPpKLdqGHfuRMsp
ZimvIrDmmjHsSzXpu5EBg+NlyabXnU/fooawp5rySa/0lcc16buUFLieV7OlsbpGU4uup61u9FL4
A4ybcitGZTe2LxaFJi0I9nuAdZuUwHVuRj8JhJ6ck4FFtg6Z0Mi2tlEokUvUyB6e8FazlzF7miAf
STvmmLR4LZgQq9Sz6XNhdgkdBF2zwknRNBo5Wuo9LMpT38FUGCbGIQlFLtP1JjA5vq7C1rkbJtLW
f4Q4jQMYg8Mmsw0z2cbGskElCRlhrEloMq1thK6iS/WMOQ4a64o/GWJ7fZohT9UomEjXQL+piTtt
JPJsbveAkg007YhSLB2CNytlRcTCrYts2jn9XscZEfTQ2tc6qpEQ48NY79zORTqCz9t3CENWsXaD
Sk+/ayDFLGJ2HYUhA4DosVjSKxJLIqBRmkK9mxITF2X+Lq/jPy65XZhBFeFZ9E0ZonkzFgX727CG
QNKe3Q0WX0jqsHg4yjo+9KSLrckc2tggzkLjasH3pqycIewl+gtEWYQyCn3kXBbHHwEdX9FHbeZv
/5AtTWjr0OSVyHYDX3/qhN7g1nEPP/JIAnJ552X06IfV73w5GVQtLf+4HbGxhL9bLWSaP6p1rfvX
DsM0l9GgY8BLZoC1N7iGnXXEwQgIUMYTY/kon2kjWlE1bGAeqe0iH9VQtFgmMlcS41jtYjvDYhWi
FavqF/Kof7voikVUYOkZslthJyhdER6GNlImxxEP6XBwEW/S8RIZqFVUMX29mXkVDhP6R5UBf02W
5KKcO3uYYJN6phvErfaVZdSwIu3efat5MHuerHR0bLgL4ytd7SdNkEJbgKpFNDLDAQI0EJbjuMjO
yi0HySnoQv44AIcnK7XBIi06ydwNu10TmSwlKC77gpvdrC2Ib2EHBNvnZzi9BaAbNUHZJA2i53mb
DNm49tgtt32HeCPGeVJb92nFTk4rINtoXvw86u2HHFy5ZoYf7UybePh4DV3ADuaGC81sjI7nOiZd
OORe810GeymrMkRZKvuc7y1SDObRPz0qWP/bKh3OVD1c0jkB1usWj2ZMJ7SJ6C5SmdaiWPtpNCOJ
0J66tovWmlc3x9qKmaBoh1H6TFRZV8hbstcOZyCJujIpdYG4W//yR/PWJ/KW6bx5SyQd4qcEzcLF
wxiAlyW+KalQreiLkiEj9EuaDosgwy+nGPm4nYZUFguj5iK5gih1wzxFWHMaYWEloClkvEnrZuU7
i3530YF1Bv/wsvqsxyRKEXWDj5sfLbOt56IUiHm2QeVkn1WTfPhdOWz6OacznqgjTtd2PRiwkUwH
xhjG5hk/y2posPg5oFexoXkPk8qY11ls3TljpCaJvtuZF1EoNGj72s+NN4Cc7D+K1EOyn9BUtTWa
CYYGlYJVyQzNlgZ7sRkJ5OXrZ9kkcpr7QiSUMAPwPFC9+Icf8zpiZJhytvzpxthGs1G8N8SZrFqZ
ZFtKHf+JgofwFRtzV51buyqo8g4AjyTplVORYk0vX13I0lulMeRNcywvqZTs7m596E31bhjmJ/B5
mtjk/fzciyatN+oqfau33M4V/8EKxmhl5G13o2NwqMNLnWovllKnImXTa32sKssW18ocWs/yzEyF
CdwItzA09AA+X8AkDNL6zOfUPJarlrCY3uGOtJTzaZTsXbGWfLQ1YNLIwyloTtpWTZzQ7EgCr0X7
b+YsD4Szbew8HILEDa9eM71mOc9jRl0jMwd6YgIyyM0Wri+H7pXrc87VpyJwavsaxe9NIfqzIh0C
nfFi8m1NdLUOwrMKWMymq6DbIc7iTMAOgsfcVWfzlvgegfYnbWrtk29WB6eV9rnP1J2TWPE6qojI
QgAJXb12LlT6O5uCGgN6cax4no/TDLMtUpXY1D3XphpCCxEJ3XaAhG3a8byT47DRpMs5KhydrTDO
aTWPVDYKbRocaCBVw4tq5eOst/s5dE+qaTZJQry7TGO8I1l3tXHikJ9AFjfCJ6+Tf1wxgrYe0HpI
r9oZzPVkFzUPryUw1bOBW7IPBypFPUEWSF9hrmDAZulDHr94BpqSEO8Fijz0UEnLuDv0tkbNXgji
uAoYTsMx6u4SM/5lzZW/JTgsWzUkW8UDk4uQSys1JG3YxhGzAWxz8NyhH0WwWJMU2AM6UpzwQkju
aFs01tOWSlNPb03CW2qyIltFTv6iZyjiqrxaVWC3d3gK78ORJhWHNkZTNAw24ZzuRbS1224+Ejj1
BsaEqX5WvueGGa4QAeQrY87+jKhDNuiP6TBqSBytjkZ3lSBbHJJ9PrZ8F5N5chnxL5sPuoTGsbad
B8oWCbnTg2FoVQQb16UdJHqXKSM9GzfE9IrJUFXExYW211LToAItQAodK50BlI8zYZiSq6UP1t3c
AbS0CYnsehyH+oQAhknfEc7PpujJN41D+jI5RHkjI/ykc7t2k8MIIBquPZMhG2WvjB3IXsEAfpTR
WWn2n9G1fv0E+6oaCIJP3IkHLG5wFPZhp86OwvSeOiO9CxNQvBRlYLEBjCzbQC7yejc71amjJBes
4k1cHDsxwTezD3MiIa/ZCPLVi64oBK3JKoLOI9imozL3h+iqgLqv4AnYgd7SJ0NuiFMni52gbF/x
goB6H0ux00IEjqYX+XsTYPtE0cwcTFzYbw91URYP7sypHohf0JYi0Hx5GKvUuLezuX8k7wMbFBi6
oSiqXVk5pKPlrHN1mNCXlj0GeCd9L7zW2ppmu3chuzwkWnKv2SH5uF7+PeiEBfp+/jFnWrtNUvYZ
LS1RgLaboSYkeM6wDCVd91U0ZcvZoCUrLuHuFbD1XGXdfNIXAm/0upVFHwXhzMlN5vscQ/UPgW0w
3d+tGC5Els53HXZwzvCbyObQr+CtJS1N0oJCtf4v8s5rOXJky7K/0j+Aaw7hEGZt/RBaMhhBlcwX
GCU0HFp9fS+w7rWuqrHumX6el6rKYpJEQDiOn7P32so/NB0oNWumotWJTmNOZN5WjkOzNva6O1s+
+1RsdYWyumpgiA0m613r9GsS1R4YcVPTjNanqxkRUkjcJKY1oRTEIB1D+huZSkC4HOeUK8Weasi3
faa/NrV+z/zinR8YnYn0VQY2hDanDiBzkmSK5OD68gFtNfZekfXskUyeAG3u8CXlXgfwtLItkn2C
rnwBJU/YU3+EshSgmEEYMlT0+H+qeY+9zyZWiNbBFtkUw8fOO0Ati3Y/lDj0YOXORHQcZuGjkgrY
BKMBTODY/3GjO4mlbX54jJ3WNmtZlYeYXTKRia63zskL9Av7pUoMc027N1tqZUPlFxhslBIHuKaP
q8SNuMMb/dOdDyRHWcJieO/hMWXEyoNfYNgn+6NcCkoIkJsdApu6IA4TspSph59ZwxAj043uy4qz
K64hfcUUD4RePXxNDd3D0sa9UMr5sdGnRxFy91hax8zY4F2kE/WwT53hQkyzwvHlvrQAaNgoHZuy
qlehUXTbur9Wvr+ic8KcPHbHtas0ePcwPmAkAPh1PDTnVrMrZdyzgSeJqmzHX6ElcMLNsSAE7pLy
Jjk9QYOAm3t9NcxUWBSM2hr8A+qlr0gZUOVyge1CE58MZyATWwj0O8VEx6fLsRyIZVs2XkLlqk+7
fgL2x4RX5lhQsjFm/kL+JVWyKfcsgGH2zDxmF/ljvHFFRXSJQjiiqWBYVZ5NFZ1x007Miexk+Cyr
UR5FgzmAXLXv0kAIQuKjdwCv99nF4bWNRrZTEweosddZJzYsgDpzdkjL3dVIdA5K4SVUT9RQQJyJ
oZ1pxx6ETVyGm6xO/JWN3JmehR+BZXcObknuKOCYd5oP6MPncVF5DzWnRwqHpa4PUQ93KWdJV0MP
fqB9/LnBApa43Jf+tqtoRVvhb68f6aUSU7k08tZa4MB4txvwAFHgNis2Pr8EHk2/ZAQQdg90n/pD
CUaUwfzWnbmiA4BRTG5XNyvfmS19IUXIe4Grq6Ib32nIR20gpdFMK61mbinkFnVPaoaAZ+oDNhUY
Ud1ieibD5pcD+BTGEEYAAM2+1V9NpLtdnN+J4qPMnTs3rOghglDtQanOKFnfKvBLbWNAq/lQv1N0
UETh1cYULbFeJWe7tp6DGdIKrNWJxTUB3poCcf2B0tqiAH3tYpIB9Drr/ePproryCosasW8tlaEV
8yL39IeYINvQBZ1AFg2oyFVgPkbsd/UcLYHlbEkW2FpgaWKH/N2JYPg4Y05cK4oKmP+2fg6s6OLW
+trxhpXVKa5Wh88hmn0ZFxch0M8GLCC9q2W/GrxceIKWuUZCqA/7zftIfBxg7UfQA3TR+pUNYKWe
FTn9Jc2INZob/BO3/NDsUjrvpjFRRn9NBoZlNE9jsKEpt3ZZ/GJVrIOYIVDBVJOAak+YR4gJa0Gm
TRLra0HFr/UsKNjkydtct4TKM+S+w3eHyCzeJHq/6aJ+H0z0PygoY/ymwMDulB2Rla7tkAMfHFlv
Y7QoecxjTpvaSd8EsxCZeRu4RcfaafeWho8qbu8sWx5z46XXh3uGVNtkrO/MlC3g2PqbMIlvhGHQ
6kiqJ2G3e0cLD51+mp0NSYakl9H8/A3GJL/KuL8jx3lh1e7RA8OUsz/SvZWw8DT14pCw14FNe6tx
0gd5eiRlCktQ8ILT/aU/mhnJYmYj0J439msI1EN5waEXezPwD5YVHIyAbLsTm6HDnEQkKvtW+/Hz
1FjHJOj3TXKc+p0ek/ShazvDraEn1MhTyvVIyWgmau0k7T6gomNqu6zF9MZbFtBwitGE6PbWvblt
eJ58fQaRhoAtdppJQddOxOwgMKuq/CghypagX8xyQkpjX0wnOcLkPtjk87oQRCz1Ys8Dkmx4LNvp
Tars2cnH0whzG6iDkxd0k3NAqzQpguZa0FQpDEwvxTUgX1Unv0MggZqvCyCk3bx+tUG4GnyEjENy
sTRUc4QFR3HpL3rtxbDbL1F8ugQ0um56M83+scFSm/ASQFMEntG6THq36am+Mjxg6Hl4OdRzti3d
dprq81JV2cd64PSNJN3qaMzn28ctmzlee4f2CUsGGhzk7a7W7ufzXhKlOs8VG1fbVI3LWazvnCg4
y/pXEHk0ukCjGcHGMTtWafFBEOGhhNmDa3Q1b9mKihMNks61MBGH40pT2F/ajpKouss7dxubGoA7
/VCNd6XBvNstn6wp/fn0ramulAp5LQ687k/KMs6Ao7cxsWqqaU6F7VxqSRUG7aBvNs1PGG6+qsUs
XyevMyS61iieIj7TRHuvxgDPQ2PeEUwP0nrYz46DAAtpB5FBopQUzUkmLm0rbdNl/eOIY638VWvh
uZ5lkqrbdDT4FPQvyRrkecVajkxIIJD1graNCSNWD89dSgy1HhzI49gknMUBI+LIzGto2JFaLViu
5slW4W0eizKKXRX5OWh/z3+7aYdD3drn+jvA8q/J8lojSJ0PLhnlReoOlS/a+qOHLNBioDoGbE0a
x/nlIZ8jotfCz8yUbaPZSCCqgMQkK7x13NkyOrk2apEnXe2tmJ2Uxcgk2dneXTx0m8qpt25YXkuB
psOtu0c8p2iT+a0MsFI9uaXyJY/Eff41L6kJSkflddtJOL+cnvRhcHxsS1cV/sEF4VXHwJ1wsLRX
9ri0yPuTIUlr671fRBQtetu/kG/06PfyRXVcj7obFlTFv2vRMEPrQPVLiu9mutpygCyyIcrkEuFT
yJnskdm0KW1wUVlwcJLxMWUy6GnjufCDG2vOxfHlLSs62IUI21LjgzHCDqb+fWqJr15WpwpVLzHW
27FvD0Wqb8CnXEQ8/w7tztHZYHTWTfeKk1lTi8JraGl961r30OL0ljNXxLKHh9onMhBy8kFC9mLw
+8ArYt3Xv/o+OUYMJ9os2DIP3CHLe5GB+DQboMqMf8b2xelbuhvuNuCOlqN/SmvtrhOKrr58xQR9
5yq1cSPrd8F4xGyDFxHRANG8wxT3bDO1t0iLfymVoPfnRzsaYj1X/xAx10w2vykD1rxe9rEXng38
S0mJxC/W9mT97TUW1PmYysg6PyTI/E1WYYstzHxm3RBEG23amBUkL5ylL/CV02ubl00t+qz1dmMH
+THHLTcxYjQTcHW8wvD0DWO26WoSqHhrQVFcWJO/YZy+0xhCRiPbaGwiJhYcNT3AaQoX0qa8nxgl
MKV4rIqBYos57LxoGxdntI5F1+2a2e+LRTF18P9Xu3nZINF9KTTM584qhtvRYP8nZHrlYAEXYnjD
tLUzJ/XZm9lTr3VMazCMmO6OxslnLLttDGSvb3l3SXc5Uu9ALH/A2X6BOnGhEbxS9uwkDA/gEpjx
OwwDfT4BL8icK8NykXv6WSN+jPLyPjKc9+yVZGsMXx4TsiIf7jstuphRduxB32A2nYLgFDD09HFu
hesgyp/C2PjujeokXX9Dwb6JPlTJfDz7GMv2xGDrHrDjRtNywnNYI5NF0vkbM/c3gwwODW49toi/
kezhvhwf7CSdA0Peu9okYSo+A+8G2RZb3/F0r4r0EfnYLyeGa6Omz1xdGsO8WBIYofNYmhUEGMyQ
aBpCZ+tl5mdk9fjTCbPvwa1ZUvyOSUcnUiF6MRn7p9+wY26hy8IWaHvNji6GtINFt9Y0/Run1akJ
mnsznT5xOS98xwM/1q0I3/qMb+70UwzoZzmIB1b7IyKVZW+VT/lonMnj3GJPvHXp9F5Y/b1dmkfd
fQkaLl+uXTNxZ7vmRZuaU8QiaxInUvr9A69ABtjuFtXordcOfYJWm0YooIKnQIsvURlcgrR86r36
NI6zIDe+dKI+RXb5pKWsKlo6vocQK8nGvsTGgDsvnOqNSj3MnI611Ez+Tl7EB+GjwR5XszVyLFGx
0NiqEm8gN36qmLMdqq7r17YCRDwxFydnYy4IgerZCeLywdommfbiWUG6CuwAZ4L2lqmsXg9Yu1fh
WNLf6ffEK13n4+pMjtXy8NPAjgnocBE6+xUQp7kpvPHkTKBSdBJka8Wo2ePIdQEGnUl1P9m/ujS4
wdnjqR1pH/UmnlUrejTrMPn/QSfrQdX972ncL19pGuUBLcF/u30FkfobmJvWlTv/gP9SzJom2GuP
F6ftzvztf3G5EczqFuFBjuOYljl/5V+CWUv8g5mOy992Zi43aIr/ShWydL7NMKWwZp62M3/tP/79
L6jn+m9//rM41ZohrH9WznFsrkGgHvtDVnvEu39VqyH3aSord9o3X7kHOKgsImRQ1PFA3WHl30Kg
5KPCKySE23qoMUQl4B1qndZ3TACBmp/8Qb+SgbpMHfHsMDunsZ9+d36wo9P1YtnJmwYFbUDYUqQE
d5YD2rM0hnCB++k3UUJ7CbIUWCO8AX+Gmbg0l6VDQMrU4BKgHQvSs/wOnOaY0O0BGlCqVTRRgLlT
fM6QWXWxhY84wj+bAUMeAAb96ere/3Ey/nyOfuSLfz9HdHyIeJK2ICLqb5LW3HORomCGeJOeV26V
A4VKztESUB+bQuKeIgmaaSrtIGtkhXN87OPsx6Jo68vc+b8oDGcp498OxkNqqaNvlYZ0xN/kna0/
hKQ+GQMQa4I/RAPLAzOavihbCtT/+YN74u9aRpz0rjAN7sBZ0aubfxN2jnmTB3opzTej737piXIW
dT1Q+vrjtWE+sZgsMK5dSp6FLLrXvs6I37XqpWxw51LBw9OYzr6WRsRAhfduYSC0tkRD1HKPo6nz
4PC40SqvK7o2gvSXnKw+S4wUMWW5GEqlUbZNG3pNeB1qujG8DdcAbl3i0MpvO2tWsJYDgaXPjko2
vClNNakemdt5a0POd3DFYLtHv7jAfFtRT2AV4u4mS+nLgy1X2ORps/J5w6/Ox66sOb9MaI/85tJb
zxvyylSQi5vyDM0g3lkeFxWNyEZrmLt744gUhYwVB0XfQDm5iuq+2ODy2gwpFi4MyvRYKO2xrjDr
Irl5kvawFjZnpTYeNW3AI+VAsG2YMcQen5WiuNg4dnBBN4Tr0zISKGAoaAU8vQZIAzDicS3TnLzK
WTgyKA6u7NVnTNR5VIT3U9TFuEj6m2sybkdLcPOdYe+n5qtHWaNPEkmh5Mi1kg4WqSJb7Oi7cKru
u5A6uB2jrWpKd00BuJeyx/aj0+Bw0gZEEO2vlTfl1gY6KVONosLaHu0G9v4DtulisiDFc21QL+Ea
A/FlGNkJvR3IVj+FnRubT1Q6L+jgMz5ljX+fnouZRoe88mMaBKl1mHScyGqi8WJe+0rgW22Bn0yp
tqd5a4MTQbaqlcZaHx5GyU+IlXEndM6+OELXRbIYYa3TEwQYsW7qm1Z9OcODCM1pG1itAb2jPxQV
/IoGzefcnHxLsgO+WX9DHKKO/6moyJxlV9LZ+ksAAIJBCQO1BtzVz3lGIvGVE6OLPi9eJgbT0zrj
a9A4sFQzZIEGfDSIHOJqsyIyvFTMZKCSlJazoDP3y67lLyNI3hLLgiBDcqFSLVe85bJnkgUvKp2l
MD16XjykS6u1YrSb6Tkvu/ln2wy8411oD2jW05so+fxFxqcM58W0GZmq/ZwT7I6szUa1qVGALKKR
v6ZbXxOdAMoXDrSMZk5ZLO9btzoPOkh7v+eXIcpcBnp/8lT1FJu+tpU4V9sRsShFDxQ4DpSedkfP
blxVHXNdFt+zpdsLED1YNtVsQEaRQPnyrNJyLU2MkF5Vk/Ahs0/qU7YytntFQjt/THVfpukvZr2Y
H+uPYiQObUgYjDvZcB0Jw6q6p6qf7YnOnWj4DsVtwsXlvRTJYeXHfbOKs3hPHfwSGYbB8NF4blOg
FmO+j+30PCkoOtYEP033/A84fYgKjYuc46wiZ8DpjxwYKYMXnxud4HuftkbE+5ahEWKVBsTkMtK5
neoQL3osD6bJNzYu/6hdKCD0GcuFRPoXl3SXO5nPzHzapET4ljZF9rSp4CAtYELYK9mb69Lw1K4O
CEx1ZsGfM0D6QobYleo9tEvGOP6sGQjOBOwew+RFc8Zn7Imop+IHURPSFtfvnRXWSytyPjOgEfM3
esWHGMyDWZUXsyR+y460tT9Z55r05SUI4Jlv225SoOSJSU575JfvEQhue34zKws9nD7nTTm5veFN
R/gLB7waPHohXvCkmEoukLSePSLqwK0sW5ZsTR++opqjpZS4sWG4c2yTaWf5jcgdwmfvf/HyXYpp
PEtUf6QTJdOW8LZnTulrTPVzMjUlVkoGx9jSy63Hwtq43Zkwn3phBB3iPLIC+taXELm0bKmTz2cT
ntDEkGXccvzi7igy5xE2HqlW4aOuIVNOB7EiyBuoG0q1RUtWRF+PXzV8B4DFyUcs2dWmGi79GOic
Z9f6sjPpmcK6AFTWoCFGG9BrPTGc3QzNqTZTgqIOI8e5UcOJhF3ACWExu+JvnTZnHtHIBGXxKvL6
y1M09mub31vqzAstiAc6Ub8DTc04GJxt7BwDa7qogjXU7xj+CRjgC9vhYsjSnvv/j0alH7wWyHGA
/CCWOnwLcMd9gx1JDrwgQI4faxpQuh48jkpuub7jPkoQaY7kNqWCd2igV1+IRBjrA/8gT3rRlt3S
5YYjtYjRmgHbvi5ZaJDkvGdRdxhzbl2tpuRnO7YtuuLVwVWnt58lbTTeFjmuueDL8YoBM6q7zCJa
d073lUTqiLj2NQiMZ7fq9oFpb31hPGtyvDp6v5//36jE1UoYeRgh3WsX8qZ0i6MfK27Fn7xDsuOa
6bsJcgTUbIyL8TrsUPXQBwnRlgfEEVoSD6FECmLu0IG+h314tjJel7pAUuGH3m9bRN8YJvWObaiG
CnmhJnkXhzHR7gpYhT2iKJY2Uj6QmE4I94E6hFmCkQ9QA1CGTPF9xE6bmAWvPJFjffPKz8BiUmqW
xMoWk31zapZ2KuC9G0XqwfVQJqZQ6wzvPbdie6sNLN0aFSLswJBlySVWOLVnquEDE7tx3c59MlAO
MWI8MS0bwfrZYmYtTLWvBn50BxHbHewQQyuPlZ/v8GXROQgqskf05K1Utnnq8mwPvC+IqHEqhs8L
guvQXKlCA+7H4LurEyKk8507pcjxJ8295GmnKIzFc5l0H+EYo5mb3BTqNC8VaupvHUvUsqnwJZR9
sVoVTA0WBlsP1L72qu6jtzjmHeTJ+NtEKYbwzV65gXhCZEP12jByTCWyTtalrmRhahj/LwJT3nmy
vnO95KIzjGWkhLJ66NkKNy1Sh2H44xWFo2QWZCAjcOHcpAX1IgwQIzWfiZs5ls1wM/W33DafHTt7
rFCCMx0PJ+PZov20LlV+z7iWOqhJ3xriQlelRV+ZNUwUF9VHzJprjpdB/e8i5DyKpjo0tGPBuUoG
FeU5Klyd+QVsK0FtpnPToW5HLgBTDwWGslaV0ykgwEXIimNuC5/5Wf1pGWwsBguYWhjzeZURf28x
PTdwFxPwMO2u7vlplTfMPTyddxfWgXXZVCcnlIeMUb7GdAo8OvoUyuSSWqMeLVQxacHwuFjIxFDs
3+nEF8IBv+b9HhjNLPIGfZiRQxukA70SdXZH2PTDMGf7Wm32NsqSWEBbB9RcdWQjxG+VW5ar2qZl
LqB0TxntWH/+Lh2VnGPvkzTLV5WA9JaAVmmTDqFUDApLEaxn6UijR7Jg8bwsZUQ96E7FWyaqjY09
MKyZHv3U+EnWUQj5CI85TXGafHtFYS66Wp0CN9+NISXmHyVQj2o6iqHGUQ8VI5/YE2yCWk9d+zrc
m1mMqm2qOEp9unfy4eOnXGsmJAvs1mJeLIwrQENWKP6MTvtuq5JADgmxCzlLnP/0xlkD3A64rBe/
hoof1Y9Oh3k7ufQZc3AzM4613n/M43ByDbTlWDRqZY/0GGOo+/RXE9ocxbiEppno8DFqOkWlT8ps
g2cAWiHzeUZddfKNOyT546r5Eq0q1FSOpFkzwbb/2BJnZvNZOhIIt9/dECxR/EE/TPrWWnsT8N2f
h6nNwnoDPvxTuKO+QdAEWSULXueHtHcgwdCXadFbgIRctow5l6ZE2Id5dGuCmEK9K5/TuSRsGu5C
iPxvcVcf8VlvzYSxodaw0zGF9R507cHNuVt1A/EtQ4iZ7AetvKQr6XDgVYmmJLPI03DKG3qniDWh
+GXAxwOWDUQWaThCUGQHBifUZ6yyBoa4LdrwM444fUw4kLwTrNf7+i7ukAHHBXU0EE/wMgwf3CxS
B3NCUUPhdIpgXviBiPfKaKgL+Szw6aJthGxskaHGrNs7dpAYGmSDkKlHF1rp/kPDVv6Y29GiNY0f
Ydj55/w1gbjmIVgDeDSsmhNKcgOXpEXSF/g6Ddw7dzkphe6yfIdQI3fC0G6I5KAAtSHFpq8hfHZR
OXD285Z4qSbFLE92rw/Wse7lA5HzM/uPAJ6lg41nZZiIbEcneol07eq4LLsUYF+gcL1ls3VitqnF
rOy3DR+X13yDJSmPas8+35ApWrQA8OnkodUeI7JGg3uE7jdDctyl0YO4mq5RkbO0Im0GBgcprBve
eB/dlB4fwzQ7gBk92/NSYfcsnylpSkje0eG2pYessenoBKvotzlSREw+r52fTf7/ysh+jj5QaKjv
5t/nb/tQsK+iIGz+469/pK/0z586W8f/8of1j4382n5V4+2rblO+9Y+W1Pw3/1+/+E8z+uNYYEZ/
+8yinC1zU0Ufzf9pSZ9dzP9Th65u/m2p3ur/5jv/1Zoz/mG7riUEvq7Zok1f55+9Odv9h5AEJtC2
ozP+FzM7vTmHIaTOfWDMBmdBT+Rfid+WRaIeQ2/PQo5m0E6T/5veHOKKufv252YPnlZBdB3tHkPn
9p79+3/2kuoU11SqhfW7R1RxgYkSdS4GLp8Cre8sYkMTbntuVljtAiKs6bILRbN4L3RwXoNca1Wa
3iNUqx4wm28bW03rBGbZMvZyvAKNEKtmHOaJ2/iBLxCjhjG01D89Qm1dHH2jvktkXa0SYN5lW2QQ
h12ey1Df+IHz3GVY2vyW3dDY9menTYcZd/bW2l72wb0O6g6Mq64gKuJ5vY227x1p46fVbCGQtPva
Eh9+Wnb3PTLCu8JaWs2IeYNQA7LuvBvZ49C/Hwu9hSpkZYekKkNAlZFO2wT7tY6NbancsVqjzeT1
piXHJMfBh/C1HBAz4bxGJzPjRa2R99808MjGCh5P14kOGLLB1K1gzxkFp9Zlu+2bBtMzpnpyNqwV
BfsSekSmERsoKny0/U63640onJlhWx/1xsYj23VZjPFuJMAPHfl0ah37xIAuPZtY3gz13GeYGGGS
bAHwGRB+5LYtqDWUm6ydiq1K7U81NaVLqC+i4Tw0HjFmyQPX2MbR2zUOwRU6suoJc6z9jIy7R8gJ
pNQIjFUrYM7RtzP2nL1Va7zGgqGScnTmyeJlbHSx0AJfBzt/mJr01x+/KtZYb+MXL8hJf3FYsoLQ
/C7wvVZaCL87uVYZ38JLgjFqDL+odwrGz2VPGTKH+ClksahZw7Uq63MYdtfE0/otqhZrbr0Mi85y
EOjo2yaGBJIU00cneb032Xz6aMlhu0FaFIhlZ+PKk8iWPa06+G15SMX44JXWRUi8WlDs1m7b7MzU
P8jOP1pwbLkzVyLgfnGyGoFMEr0lyUFX2sXvbOO+6tbIynd9LZGb1C7Sv9i4SXu8L0L55FIIDHlu
IV6UL2E8z3YT+0nNcrNMXBHSHQz7ziQqYe0N3u/Z1iqNz1rS+0JRu9DmRAdsdvxmo7tGVXPQiuHR
q8TGdYI39moo7GS/ETCP6GopSH4NBHtsb6rZNx8NMFf8qlvLJEVOU61NaweevDnn7zHcvVq0fXCc
LT2jewbq9WUQ74eBGHSF67Uop+r4xoTSrGMKd3Tqdn02B3cnHG9PXt9y5t+PTBsL5W49ashl1cd0
Yift0loNyF+Stbow2PZ+uzZc772UP2BYqF7JKeueygT3nebse1kTtlA8aml6Iop8Z0trJcz6XBpI
pfSXCHdcOjgX6uZTVNzl9kdThyszskEKprNqCgBqrR0mw1xlXrwFYfqNEQPFHaleHgG32s/vdybQ
cTbeI7Qcy4Fk6SJz9wZWb8dAIVb75gv7hw0vQaadT1qhXXRx/wN6sccQGyRFLvvQukGQQo4wqhTH
+sQIwO4LXYOhTaeutx/MMszYHeSbNKyujTfApLRvmvs+WUiTEWyWU7ylp4HMWl1TUT26afaIeLGu
irNoafaOySmm18uesO7xcXklYUUh4H5OeGE/yak5k/JLYJ4NzF3bVmV5LjWsnBZ0EZsTwNl2RLCL
hbMX4yFI2yWt6vWlDAkv8OMlzZI1MdwXowGpGunxwgnqR4/ALCynrKLehdfALtaaM7/820CkBBtp
FTUM6clXpgfJSSroA3WYj3KMU95ZHmVgv7sS06djsXzBfrbtPe/1ZeruUQSt0iFelYm/G3UYAi4E
5eraZjGrJ9hao716tNoKhIkDSCgj8TGS+Z+BP93ZbXaSJhrWiGgkSalWZgIvv1e+Vml1dZCZdNU5
roedamucLyPNeW3292msZU3bnhq7e+ms4M2a5G0+1qJVBGeRf6QutWXfrGq6w7CzVz6gtyo5hZP3
FIfOu40krzdDsjN1quGUQKtULYyUW7bXjFtn5GeUDczvaTDY9XV+FGxR0yQAHcR/S+TbmvfWl9oh
rYKtQUdjqPeoFzddENzjSN/83AyJ9zSEajO6jJ8glNcz+VVv5leEfcszbZeE+UYnEUNnK1EJWEiW
99QB8XfkxUnCoyPzRziE8RwjT8pRzIABaJ0OuA1vecwXYVqhC2IQpInxGydqsGl1mjtjzMLUjhy2
1rykXgfAwbbfA70GassHdHsINF3j3go434WFUm+8S1sOk3s5599lyNAc/4grXo3Yu5ipvGka2jbB
Di1M9jgWr4Eavick/n0vPmvNeaqV81sLsSJofOQEUVpiqzv0IjlKWQ89k7ebH1hLIbSGTGBaORM0
BjsgfDqUZAXC6mEd9NPnJCzu1BhnZpEA8g9Rs6GAWcr+Jc/h2Tlm+iolryhtMj69GnRc7m70jjg4
PzyngweNFGWRGin9/bjm+SmvA5RdMx+YsXIwbmjfqh4qZ2ERTeBAClEbMs1Xk+3eiIf45Vmz8vY4
P7V23S+z1H3CZ4/kX75XlbwxC3nXHP8IQm0OAH8J2/Q1q8g6SpJVxqWc/x2MaFfoD4cxrk0Nn1K+
yZzi2mA9iOJ4xbHBh+leGIAhCUnDHUVfu1DIraaKrXAKyxO2M7vNjv+NYPeKiPsu9OZb5kna3VrX
040O77YlzMNnAkOzqrh2DbTPGec/lhpJD8VaFG/Ax6/eVJx1NdK3GolEqlpKi0B7YI+y41KdhB2e
s9Z6N2vtIjSFtWMqH3MINhhX8ToLs3i0J+udSds1dxk42v5TG6IRKKLXUHak8bIgxc1VptwxLDRJ
M+ARxvGPbrqj/yLlqS/KQ2Ua71NcP1q189Qlcz4UKPx65UXqZHBDiozPGaTiLkh4uirvvW3Hja+i
deFVJBKH20GoR6ncdGEOJUPA6buvje90MD4ZrR1To4IiyuJGvAz9pwxHcTdnqnpkOGjheOqtfiXi
6TPouPFmwr3TfTpJdh0LWv6Wecvm2yXomtd54ZifWlvXtn7YPobTfYgrO+9oLQD9ujp++qrg8eKV
6z8H7ay51a7Pm6um38tOYWXKXqMBSh7mVFnBzvWqclWmPoJsZ7irNPfJ4Pp1BRZ1rtbMK9W9CyF7
N92q0PpCGClrzGjmLR/T12BuROuVs6KCfRO28YpVFDpQGaFlYrxDGAlW7nScm9XTS/hadeGX6yJr
UcVzjZe44jldjGKXKaIygpZHoVQIGh2ZbozUeYLlc5tXaj/gpd74l6rsjyRu2I6P2Uri2XfsGwJH
Sn8QlEyunG2mH+Y80BrANibEAxGY18LvX4aufuwm/5KOiODV9EK69pPqWp5Z64aNUmXWQ5XIm1IW
6AjdfyxpGwidOkyvN33sbmxSaxd9WD76JY9IWz7WvgdPoH3pDYY39k6GvF6NUv+OBLQGM9q38MJL
z3wfZX8/FO6XbbJVGEpt53A0VsFdoFzWlHkpnIAG2444xZn47iT4JznRMVAAUQ2XmCpJMyjFkIMg
unw0ouB5TBG8M9pZuUQz2Gm4lNTPNRPfJVXJoxLNi4/7k96tid9Ni1aEwdwlrf6b2TAmZqyvmDs7
Aob0I7SyXVZx0p3MuuVD+QrY8zR4QKkrVEBmu4YoAH8luFfeXG3mp7YnGnr67gQPDt3gkq6C+9s3
EgzMXrT6SdWjUb7qk55G+eTcGdgZvYBVsukezQqLVt5ecqtwqaLl+89iC2JS6+WtV3P2gW/ekqZc
1sUchxgemeDsGldfBim6cl5CpV+dE7Pb0SfEqale2c3hMhi5wwovWyUBE/Es4seJbG3OQxJADYpJ
l3YJWMoTpP39BBp3lnOORjSt9fhJLF0rYyTpcBfw+i2V8y3b8VvH5gHZ4tARxpuJnvpNIrsCfGPP
g+9Ox4sg/XNf1g/RlDw1WClc96YP5d1kG8AMnOmbd12B13ZTuON37rs3oiBJwLZvsySaMckd0gj0
Ic1DNhZ3s0IN+9uhSpptkCAYzFOsRVOrvVYKZV6e6R8qHO7JyHuqHOz3iY/rqr1LU/vFHUfM4uO9
W/mXTEaoqWgEVjWoh9wj4pY8K+KU+/tKF+yWcnWq3DkVaRruq+axzSz69u1dmIKETOqeBmox/Sd1
Z7bcSHJt2V/pH4iymCP8FfNMAARIkC9hJDMZ8zzH1/dyqtWqknT7mt5um0k1ZDILJBDufvycvdfe
gticZWp7YtPZRfV4JjZgFYkbHdzXwBppj0bOdfTsd5LGrgXD/V7vHim9L6ScX+qIn6jRYaqkzinu
p6/Eq+6VFd6GZ1NRv/smv6stVwHwcsvCivFN918kRj3MpMfD4N/R9xpc3QNvFkFoTxVYUB0gJSgP
a+rwXRZy3dQnnK6xsdbL4MzvQgqjYySJRu+BQmNRpDvevIIwU84V9tMsbE+GOr6LpDoJvmqmpXdk
Yg8T2SBpCd9Vomx8eNJs3AuNw5umuEZNPlwZOIQzszK/HGVH2jgcAFIB5jaZPb7+Ll/OkbwFWTfF
Mcd0wic4vhmBuonagmIbk5hnkSQUNd99pL2jwN/J9xq//yY0xMXnpulzavWYCvGHji7C8boiH6hP
SSx3+7OK1YsUTzSc1gC8RU2Gue5wzlGcHIMJSUnWMsMsOmNX+uZmjEr6kSG3MsNRb9IxQUX65dq5
v4ICVL/In5ar9zVPi3uhm6uoZmtW4LFwkU7eisyRdkneNb8ghsEl2ApU1baKaT7mLUWbG+cZZ4k/
M6nGCQzR+Us9LlM+4azn4WGyiQ2hPo12fiGl+/ekqBmgA21fJjD44+hQVN0ZmtfVqrJ7M+C+casJ
eYMMYabb7zM4ouk7brC0EO5kfv9oZvC5ngaa0X5M9Aoyh1Uw4vRKtfSpSbWjUSmvPLj3POCGl4nr
gAI5Y/49i+IyZaLgnHoyJJfQDO8q46Le4wnTzOjkBMlWfgjcEvl4fX4u/O3AqrMMDBQ/WJnqV8Pb
+XW0BbZJ4ZcHD1fJI8xO2zh2X7HPgjw2edYbGa6gPk/CeO9N7Zv012Fe5KSVFeoDJcm75eQLNbZB
NTQHB7n1UIMyiNu7QZoa7dlfWmP7izHS4yWehUaYR1iiD6D6pMRh44EbUGyI9ZBAG+1dLjomglfN
r5ZtpZ/sJH9UXbHzmMXCR3GeCOqmTYELEfIuZ7aCXJgDU3T7KCivkY1ZJa2gfAa0GoB+FnQulnT+
Hx040EJyQTUAoYEkhaaSGToCDw0lRLQTawFUFB4Z4VYMRJUuXXeSO+rSiXB0ek96vPaR4Xgd+SU9
LSLKYAaHc00CTAGZSoCyBdjUZ/DuB3wOAE8rwKcKANTJsdcWQFQGRzzlRfhhVDczQeTUczDPcmE+
JzTnZqLctZKumoBZzcCtRmBXo+FM43I+lpxU8bQb2hBsv0H+k6S1gm1l2ntEpHqX4ZzUa81TAOCV
88dBTd0+esl+1SUFljmX6sOE9Vhng1AveY+IhwMAaRFN8RYwPCtvl4KWbbr2jYD4dhYDne2Bz8Zk
B7vAaM2mJzYDVxvOMKhs6xZorc4s1gFii1Z/awK1zeltA8CmXc9eWrQLB/itJSm4CFd+AZqKUs52
7DCt5b6TZXAk8fn286u+A0oX0lBC/hpvRfIpAO4W/Bf6vjhPh3o99aA0esnmVSWlNwPXG4HtlWo7
S3J8m+mLOQGrO+ZD80D9SunC0HfXPvG/iWkH2hPUEH63QcOMhCw6Dg6wwQ74YNENwZoOBa190MIh
iOHI5DEIgA4L4txBEKPEeiJg0qoHPpB65ewNYMVCQovF+FYhTwSwtk+BGqcV5logxzWwYxfoMUv6
0E/ILIAhT1V3bfvsOda2eIJxfXndLp7GfaOml8rvX3R9Ok6PNEjXJXlAaUGWejGAqGacD4gZbtcu
44QyfwDNOYseYDPgZhWAc/dDco55KwSrUjKeK7t/Kfv4ItL8XSd4xg/vBcCKEDT0BCI6sbduYS5S
kiTVcfpELPJR2tOhLI1TBGg9xnjuY6st63RHLwbbibnzBZ0mtTqlHRE3A2pkYMsY4DSS4OYdIGsG
eaDd2a0BXJOaBoFJIq9BXwsQ2F1BtAFzCzcZzlmf3scxJuOMhLEA+dMMbBxzlxe0n2+5Lp4Se9ip
kraN+pRaZHyhjzvzBS2Q0lDece7x+VbucxGjHSzhLSOOPMqVObjWJiusbZ/Jxbi3qNm8Ft2GXv6K
hPeKGvw0CvdM0Z9nynudWA8avr5Uqb6YMv00je4FvUKzaW99Eh2EZI43SF4lg9yXNPJccsl9nGTm
lB6UvH8xAZenxiOviptumM8jKv6y7WVZ9gkDYGuCPUdwvUNM0bLdxFitzUulGhcLDxQG0a0btTd0
rDM9Srdo5qE2JfOMWBAtIXst6QEkRzw95bJ1AE7XJAYAZlcBtFeA2iVA2QTcLuJooYDhaKNmEecJ
bUQC7JGd2gGRFWPw2++TYx8RjZPLaxey+TI4xJW/NCA85dl0HKPooGbWpfenneu3137AXwoMP0aR
RXvA99StGRcnOPzLya+XJtp1BnInA1y9TIXOHGJpgFnLiynKu4BmAKhPTPnBShCfYUPmG7gvQE+f
gUE8trAWxibajVp/ZjD/CfTp0jzlY7utVPWYA9YHq0RUs6BXwmAZHCMWbwxmLpjwCJiBSsxKvLPy
BLVOsjbV+K71Jh7dm6Gnd03/LVTtIML6qQ9SDkhgC9IKFerGK6YU0Zh3s2i+AjQks6Ctn0T55GAA
KbWEwgnZWP0oXXetBg3suYRDatzR4lzaJAUhnFinargfjRtWqYXOm1E36Tpgl4ySa0HjnnyjddaF
Ox1gowNIQiHtwIiILCP9oE7WFsl7cu/u63LTELdh8WDZajvXyU5QyFAwyVLoyVRoyVZo9WculCsd
gL73kpG+ALB00ZLGgL0b7wI9jIxWaYdhubQ2jV8/4Yk8hlm3R5r2EtLWHc0jwPxdKpor8+WD7qFX
HaxH36Dtk9kQ5hoJOFV3ttDCb4c8Ks0q+VdMwuRK1ORL4P64qORNBDQ0VA6ewDuYdAvjIb9kpFPU
pFQQG7fKov0UqIwwAF3V3lo6/AqDgBgi9rICYUpE1FFth/uaK2cZiyf5GMvgqUzD18q8JPGds23v
dbvc+GG86/Np51nRzsTrOoTZyUJiRmzsCbncC6D0mUnkQDVYm4kCp0BghIJkmZLd0ZPhkZPlEeak
9kjCGvkeLn9H/TcrwcJ4Fvui+17579BptzH5IBY5IYMerq2YE4uWZwG9BLf6rmmnrUG+yFRs0Lez
JOuVH057BMHrwsJtDlw1RCyAhg9w0brW8C6TmwrGZ92TZaKBHCvJNtFr51XhEGVcQ+INURGu9aHT
W1BlJgqmKYUkGh8dJZMo7n/Dtg1DTq+Db6P3IlmFtgYdv36t+xeg/zsTKZBidNeu4jbLeGjVjoz6
EuUpLilGomajYRKSG4laxh84m2uP8AVCijCWrjNUEXk7bunrnSICkV38uN3IJxPn8UfuINgc9Pmk
OZdeEIUbOZJ5ufLg7StSv66kBblKBQEpobPqVOvUe/HF9I9GlDyH/fiGJ5rAaveC2YmcXXvTk2mT
k21jW/WNqLFbaVTXQkN6Rys6I3BZt9pzYaKPMZtkS19z4/MBlnG05yaw8uv41JOqM8ABLDi5C4A3
xsEgYsXlAc1Dbe40+qYimScloUcjqUc50Y9eKaT3tMq1Gb8YR5O7XGzi7laR8yPf5Qz9V0/+T0gO
kE4eEJ3qJQ8zd5mn0q1QLKD7S/TllANmjeDRkyqEt2zdlOqxI23IBAPXIPnJMIWSReSnny5qUGhM
i4nGNE/xPCO5CFETU69qo5FoNCUPdj6cagYggHbRkHtURt8Owd+DS7QXUjG6CQoZSfSu0Vd9FVyG
VONEaOmmpTVihLeKdCV5zLukLYWkLiUdMnmPYoSGrM6xYHsrLgYL1eXJQCktyG5S9I+OJCe5Ibkm
NuXyTWZXqR5a2YCcTPiRio1mhhrVIxdKJR8qIyeKkRjUIWxq5EdhTVtO3bkgVSoPziN9MpWsKbqq
L4EMnzJJoapJo8qQhk/pwIK1VkE37HTPZtsWC3/QzoOmL5WmutmkW/XZsB3tc03mVTNSLcvc5YLY
VGNNsjvRySETS3Tj65HULBfvdsoEt9BQgRYyWEuhFtVx8k5eP9OiaelaXxOnu8yuQueyKDwYpkRt
l6OxqEobA1oJ14Gfx8BzoO880r1cUr5a0r40Ur+Chng9UsAmVDY4R6RPdxo+lcR9Vfri6tjEbZrZ
AuUOlzRB5iDprOQ3djo9Nlsx74TU7AJOok6qxQELKCpV2VgQwRvcIzHuXR1NarcV1BlQjpcOMpCY
pzsj6YxsMHRApFrSlYgI8LFJcJH/Txr4JTztGYlpvulQUCWwE7DvMnKcSo5NnKUTejWHY7O6KXXG
V4TPOh5nDEQzh3S2hpQ2h7S2gNS2xtF3ASlupU8exUiu20C+mzpCwUsZAw+Es2i3ISff0sWAarSR
LA2jd0Xtb/oQUse1YDOGcxpyQzDFx5TnT41WbXTjMTCaLZc1H0LAPbBkeGrJLwZuavXBSq1q9mOu
IIY+k5F6+VSDr6qWg4gX+Pg2AdJxMB3rtAO7qhH3RwKPlmhHjir2iJRHxziVnPY9yXklCXo1SXod
3TZy9QLy9QoXpnOxIFaEEYw0B871hqpoE1TnCBfHWBgfFTMbW6b2AcyWUYv0LexeW9SY8WWkXkiv
PmvHvWdWX2gCTh2DUI8vZQB/pDhSk3Uh8wI5B3XyAz3235I8wYJboiBf0AY8HNFlRJtIZNuicqNt
TBphRCqh3KzMlhAd/adWmUNSr8kwlL8sWPrwmDZMJJfytaKM5de/oqOcg6xeKPVHiLvEhbdXzXSy
EnMyE3sunl772dI9tCrtGGfJxgZvUHrjXudF8989DKZKC9ey1V9jgnfotg6WM4P9vPdIbYwAWQ+k
OCakOcroKbniwvhzIOtRkPkIX1slAbKNcCqQCImHdCnvbgZJkaVfg8DWFprJcpW1eMUZa37Smpj1
aNxtgw41/NfEfjRgtayjSiJlTzKlQUKlfKMcdlco1EuNDwyo7Zo20tIEt1WQSGWN7tw2d0aYUqn4
y47BjYxalKVBq1+mMVvGhSkR0ehzXXK7/FlMmiaox3nlfU60AmXSZWZO6IwfbnVmqMLOuVQMMpJE
M/PrQ0JQpOBM9nnUPTI8U+cc5p/FwO71UBMUUuBUmgcghJlOlGDN3S4lD7Tbm2SDpmSEJn4Jw7q5
JjLtEJyPSZZoSaaoPxgkytqcS+t0ePNQlkdVsSq8LLvH4BRwgWAW7+x4XNEcCuElQbYEVxon3qdt
eW8mhBmGOZODOBtyASwV6r6hBu86cXTXcYqVBZ8PDiZtrqU0d/UYaimA6uBp4Cq0pUZlCix4LOnv
roRSTpyM6ZsNc21uEsW28LJ0buhZvmlqwOFRTfPPJX523ld+gXYNXkwEB2MdJdAMjNGwsM4r5RFl
inoYraSmvwt2ZFKiHXgpYvzcdO0wEVq4uriTBnwxcwt/fKtrNHSyFybG1cakTj2S5ww5R4dwhHzP
vxUKVRklW+51OaI4gO7BlE4fTS+ovLNj3kqPc0/vclA96ORBZkM4CIe54vTWS2eV1qqJrV9Ril9A
6aPgg453g3vnLR76ct1SSkecOasJBexT6WGr6YGCvwi/Q3CNHBIegdZQsILNsHRvOBUp7a5IGzBM
BN2CcnC6WQLMoUJzYNuPornoSnd1jHHfOkb9UrVjQP6o+yh5j+cefL9ydJx9DmyP8oOLyqAiBuW2
wti8nOpdagtVpvxMqxA6XjM62MRG99XGbZIpJKFWHeP/PhDpXI2a7FSKY5IZ/TFqx81QkNTl017l
GSgQ1jvlve4qzmSSqn/+EpcLvcrtZ1CdwYIujLcTNU6L0oIsDAbMi7O1n2UffgzdI8/STx9JKBjy
/ltYvbPQZRSz5fLFNXu5wXi8GjATeNFVBCqxwtzcFU0ztr6vHTu1cVZ+4XLS2nTSOjI/1XhXqi+W
HVtbkX37ZF/vB0V5CVvi0hMhJMZ0Z2gA6UgmQdFhqCsDAh0gGcSqY3IIQqXjWqtBo8404ltt0Iga
c+nEzb9aw1NPnZdrG8uP7wlZCNuOVl8zQSgZh5oV0At7Fl3L3nBxzfMLtel/IYrhOq+B4kzREZEb
4K0wstBugO641dr2l+PQuzcFbLsmpx1RqO+mZLYCayIbl4585kCZd/MYF5I3g1QgL110sdzJW9dj
fQN2evh5dWD1M72jX/Lz4zkhkooG8wkyOn9ha321HRurfgEmPzPpiM9S5pTbTpoMqgjs45CO97Ku
ApCF5QQ/v9sYOf05C4LemXy0CPabJqhCuLLBtKKGQFCLq3TEBM9q6JrkiIg/wmwQX4LGJbLAU/G5
kbng1eSANi3+/s6IdqXE5veJF13w7IIIkRnWtWVA+p6wmJhm92Y5CNwMyNE7jVWhReSxdeTaL72R
UGDfRaGu+A4pnpMFfyM0tM3oEdNEU7DcF/Fggv1pX/WCOD7hda9J3b9rzMx2ZMADH09ZG3XSnYna
DDb06bc0Iqw5PrRh40XYV1zM5cu+83PpBSMNzCLkmXiZe69GymEsLXHJ/ewU67NRYwF6OTTsxJ/E
KmqEmIcOQwPF1++M3Pms7S8Kk13s2fFqrF38cK7rLcI+fVFLx+GuAcK27zIblz6shsBx9aWEoK9N
i76HaSuvZuettdbXlq45xgsjMZxdOTAJzVWsYi4Ab9XWTij8qm3b6gJtjLOyhhpsS4AnwvfilZNb
AB5pPazKgdb7D44sAkOxw4CZuVq1luRJNBfusu4KtL1Ajn6+Ju7MZeIfwWDnS654+VMFzYgPhbZA
rcZbA/DNwvBOXQQMBseFuy8pzQkr1LEA1EV/KMc9lZS9ZjSQv4xThpmNkFEYPK9I/jGvqZvOtSr2
geYYp3V9tCVOt1PbYuFoZr1qqoTJV4ZYREGGz/5NnnxizgsOzg1Lhib0mO1BpyBG8Kxtsu94D2Zl
AB67dephaRJ54GIdEprf3x0fWSWE+oS+XnPuci+HxYOes+s00s+mnuCUio1jjJWnYARabWAcbeB9
sOTV51YLxjmD3WTVmPnRVIF4JEVxHuyC1MDpiRhbQe4bL0fGrzULrvEo3cEODoyIcFXEzUS4h7Vr
bDs1sbY8B6xmMIMZjdl53lVXxcEyFzOzgkaMmTTXGCWoa72pc6L8qpVbwLNqMxRb4Pe4vQ7NPdKs
3zHVdOgCZfvZYMocOV/AI2wgVlcTeC8Obh8/Cp6wLtbQ39TxWFb5ytaVJ0DpgLr15MItA09LFj2V
KbYtyOopB3uQAxqzjXmDGXwfRV6FFcZ9bzEH/Jz3kPIIYlE/Wg7TY4DkK86DdjlpWsvITelPcfwe
KVUxj0JEkyasCnoS1Rvp0/K7N2DANDdhJbh3PRQTMfQnBzFIztkO10fb4LTH2FhOw8lhFaqsolMf
noLAiE5pmzH5T3SyNNi4eqVctIJu8mAwbXN4t9H82O2cT4BASdtZgHa2Fija7ykz72WjPCuq8nvA
e7dwCX3MaAbtmI6gwwLm5ODuxP0OzUusTZOixtO4tA0BQU7EzWwsA41JYgLuEIUbLMZQO47DVN27
sWKukvVM5sWzaY/6A+9/MbfZyw7ErxIj2ZAFbeCoXVICNaRulsgrpuxKuze/Ox08E9RwzICCWz8B
16VFtGHwib3ZHseLWat71WZ9lLo1HDLF4kTIhnYXSasRWxCXUpqFXBx56Ec3PJDrSRRlyww8odPG
ib42RH7CKycTwCBvzPqMpzOJeRgLhrC2Ye+EgC1LfMUHB0t5KBV/o1L8sye47WZ85LZjbKMsufWB
/6XqQ8LEMwpPdsrA0zVMdSnSId3ZFos6GpkGp261S1L0GoqblRyhDqMmaDKlCifJ8iI4RdV71eu/
2CpWtgnLa6rRDGC6SpvovR9ymgr4JjLGv7MkTL9z0ENJ0Z/BifeLlvMwSoiNNoTYmRrce5Temh5g
17SIzSUK5qVFrg4Bn3DgXEsqUnt0KuImXLIw44U2ZBInXx/ryBlX6lAyGowjlL8D3W8zWhoNtW7K
tGuBCOnRld7DLYc1cwC8FPDFEHlTiHcQjGP9mpgus/mKG31diVsI5WQY/GruNpzVuqotnKB1Vmj0
LnnJKYNDhUOi8/d918HozpRNYXU6PDouf1n/3U+dNk8KBXwx1LBMqVAz6N6yRfORlfr47luY4sQQ
rgc07mmV/k6axHr2I4ukJ/mH0pVhe7/MKqsWTjPkBxcaloUEA1TbNRqgU7Y1iKoWldbPTw7BN5Zt
7G6uUEjSVbHVDYk5e9sQ/abGgVPQRGpM/yS8+OEUJbOqul96rmMvRgORRm0U98Ypgy2IlbmHA2cd
pDj46bQt9IQh7NBjvW1qH5x7hU+3w0fDM9zOw0BGifitSTXVnCJmuhh54O0NcW7Py55IoE3j4QHR
ua+eA5LP0MIUEMrClmVoIy70W+dhllz6C2jyDIFIeSkx99iBwF8xxTlSlTLgMm4+SLymI0ol1heY
ArOm7EiaVe/CA7PsM4a2s3o+DAlJjjBBOSknLFpdwfcJj2G99IiPiHyHFCW53e9oCPm0sAn5NDTr
zsD7P7elrH/nMpmw/qsN5X+yKwX/xn/tSjn9Tup/C4vhT/3dkWL8YQkbsbhhWML4MyzG+IMFgvbQ
dm2LmRJ/5P/CYjS8Kgj9Odf/Zjn5hx1F+4NFr5qqruts7NLG8ndfzv/Bnvy/UDH/nCtngLW2VJWw
B0AEjiZA3PzZi1IMutnQI0g+UGEuWkWdqRCNAi7YTq/SEC3/G86Jqf4L6YQXFPQUTQv4iAml5q8v
iOkhLgyqwQ+YsRBqo5A7awFhjXYlGlg8HHHwaTDfZ8AznRUq4UVUWfitchpoxNliHQ2qfMdkYB1E
TFAqpXpNesclzGdEuzxoKD+YDucG/2TqKj0s915hWlhagzYfLfvu2pPF9sfJxJ3w5qp1twmYui5d
hUGECVLR5C3Za3m9zsqp3UN/QByO6WPSv8lS03RBiiwRpgiryYUHZU/vR33/ESwlUXX/UWb4A5fj
agzegspZJYBsiKq26YDEyrhW3eYrFt61t1GHODUr7EfdU2AKmvu29q6M4BgnhTFF5u5iXGbkmy+F
Clc4TdHnueg2ToXlX9xmLdBFDHBCoLTR9VujBV7ZYBg15Xft27uIKWBZqGwkxTMZwksK51duG0aw
ixrcQCo3v4VPu7fs0R/W72qqH3q0JGG8GjDqjrbYWaO9RZO7aLdpbRENbVxM9OZNHX3W1lfotZfM
G14qo15EXUlHrqTLAzaG5jtgME+3NxJ8VRXpQceCMOm0Lizm7XSqepPRhBk4y3iCDhNY27zH9kxw
MkiMbT7ZKy0ZXyKEGryayQ21BE/bTippSCMi+HSeIYj35ZkRG5vU9PeGMNYQyTe+Fiw4xWaqXewN
J3n3hb6JGXYgQlmZg0WAdbzIi6N8FaPOz0YDdCJTdoZpb8Xo3AblbJbjIyTqUqqWnb2jTs6MF1i5
PR/z1ESrQYw4Z5xkOZUAoqvWZpZTvrrQYXPNBvjqrGq6K0wBt7ptrzqPxojv75Mifc+ZZIcigY+6
J19wOzXOFuc5aBYgst+qp5YI2aT6lh8ha/SLqJ1rFGtkMCTLYkwPlVqrs9yG12JNWAsLk+YLsg9L
4w0r4U/S+Ai8HdYHZJLQcnhDklDHzipopNvcQR2O7eJZi5OzZmKgSjltq9g5NZNxsqxiLjwVfQeu
iVHEW9Rqz5khOYK+WhCrYlQzR2vKBZqWxQARCoQJOnrFZLmoorvyrFf8mNWjpewEnHtGgdAZbyWj
IlvCA1TEDtgbdd72jUuaOERozv3sVS0xwqpxcxZmAnMS1kJUONmaUWmrdhvF50Py2iP0yHNqWSfy
DapkFxcWA5dsjU7gbnT2phiat56cK8VE9akFy4bD2Mu8XTfFSz9uj33s//IrZG1uf8FrkevABcrx
hWCyG8MTJkdCT2ednR06y9kmwmdLIfhK5Gtc/7ioh4Xwi9NUeLsKclGPsK1B55f0PmIRGCUxCpZy
WjMxWCjVhzVOe0/DNAGJErO2yTdP4Ps5zIIN+W6hae9G1MzTZFroWrnbJoyQIu3iVSR4Ea2zGHQN
kCBGlcplnqQc1hAXjgRnIGl9uJjnBuEspwm4fd0c6oqHJqYO8eNhU5kpSkMczuF4r5RoGVlffgfn
XsWkG5mbRibXh9kvs7S2ZWOdIIrD135RXEEiWvxhtyWxVdh77Yo7arq2VObISfpu2EzPmuZBBKLl
vddNjKZDsmOq4qyAAxzi4VJ73Yt858kxYVA+HDEWkutMuneKMikZ9rg4ZsW6F8j8yvQ8wYaHm4mA
tvjK6pi8yGaHJO9cV8W6HL1lWNoL2oG7CP6WfJTsvLvqab+3GlKMInZeZsXRFB+UzsdHn5+9RgLp
0+Sd/J+9EsgZVavOrUHR50aOfjUpqmc24lnuaWsjsO9/OuP/DT3sXwlrGk8vRk6XBWA7nGh/PcZo
e6SWyRX5I0VQYOa/mBducrdZUcPumxT6Zam+Bh05ZoNPrkd7T7uGs6qm2+eS8IR8QYrnjHMmko3K
tJnEx7ndD9vBrqBYN2t22XnpRcs4L49gUMzUvCiOfkwhrUzMG7qpOAQc1lmh0Htl4hMBssrUjUFU
iJq9W2m88TPnAgcRAEyNbsBl5mk/dK6obD9PdtIeft6P/8hvfMtT/vfPZd1frMf/pSX5L1/1/1OF
aGu2LtGAf3p8/iWCex58NMFH+r+2dfKR/ar/4nv+x5//W7GoaI71h4vR2HAoHHQaiRSFf/Mv81v2
H0xBNMAzf+EKGn/YZNKaDnRBwzLY9P/qXeZXhHCoO01ZS/4nxaL+12rRcrEsQzdU4QpqgsrR+qen
vsdXH4ZC0T+roN3ZrErSiE8gki+eqgCb7naQYDYZmE+3Hp4cBP4IeVUvPafAAtsmwiybnMyU9n7V
bwC90Xk6lVp8cNEZ9YLkGgVHUUoAT4bkQ+z/9J7/myVLpc2a/Ifv+ue7x2OroxoSLr9r887+udad
CmQ8Q5rqnE8qhUt3rSU2TGjQKFzmR354bPQ6Q3PY31L6NpTCNyMNlhkzkJbYANbqJ9zHh6vF30U2
nfsS5ZNbMFgNsjd/xCRQ1/YjaWAT2OO1xpaU2/47fV60LJBgRPyNIowL+fSCVvscBbiS7AHDx3Bt
amtTivZaNPYp6TC40gqxYFFgpV7VLUB+rr1Vqr1M3u+4tnAj0eZdJK7zsEyww17lvDQFhkvqarZE
fei2sTYioFunSA8CQz97BjHEvncIG+K+kiOzjnktXIJwaHJlPfrLNqnfp6r+zDvCxoIK+0gQfacm
rXDpK4terUl9MYGdKQ1Aicb58Ifko677m6YP+7Q+2CZNECvayO85HeKj1Lc2He7B1h1vGQNTp+0A
pNxToP4VRBV9Ov8QI229vkbqRNeNmbJXrgSpXqKKsduGu8ZF6d8400wFk4WyP2N0XXQk1din+rfe
kw2lpWq+xg9BkI5v7se4uEZOEx0S7FpZUVSEu8Qk9E4IrUx0QSiTimSp0jKsjOnN1bJlmtq0c3U0
X87K4xwbXscK/dhkrZPKRPvz6VYabb3fZEDMsuQB2HBL+TOr8Hobkc0gfTsiiZYVaeQAzUQMMBZ4
4/JjgKJCrRLU0ybeTyZ81AKF3R7D1lyTazNXJjrWcnqNOFy+eAAlasS4QolELz2DDGSAzVF2amvd
7Jo6bkgOcemvoI6uxpzlUSNEcFHT5qnnMipHghiZpypLvu0abZlaXrpxE8VftpatFDXg7bAFUC4K
eCn+zXProiCpT1pst7j1Aof4kszfoPVe0o+ZO1XIhWIwKtp56V5KhP3IexdRkbNk8z3FC1eMAV2A
th5Qngy4WJLUu7mhc5J/N1v+bvDfHbD/DwY0DZpClhVedXBLfmBvvQIUzBibl+KzSWBkTMVjsuPP
PqHLFAm6RyrpDCC/SVouHmnOd5lp2kfVrzrFvQUwtYWX0vgqks+CIjzEjsz05qGO9loT/qdZTwyI
U0CFvGFhXd+JrAwIic6++U+fR5L4utDdIsX8VIVzElC4RGito9G7kSWapwOYMi8C+KNSNXVFda4t
8zKxY5U9fg7Nubmacsu19JBn4WcS1A98MFDTAKTZfnWH2WBAUCdIltaQljnbKCKdhGbYd2ZWLB5r
qTUQ4FPFXUMZ+MZl8phM/9tA/5KaZ2yqh6DPMB3wJpQudaEsS4lFAKbYbFI9OaVeetBG41JjokxH
sRUKYac6du2hokzk1nvB67MYovS1SpVlbqAs5z4W8lqzmO+1coLPv/1LChbN4o2HiPG7T0rgcOaq
8riAKCU6gabntZ24Deal2RDCJG55ZL72Lz4QiBkDxjWj5xe1IKaq8QkmHXHTJLU3zkVDpWwQP6fH
8Pwnu3rjx/Z2tZfRR0tvVugPZPk1OXcO9AR6eGps5A9t6I+zRvc+UP6ivlBIsLHG5pcMhKnzfCeC
ehuVNHFLARkzUadPb7JfE+LmwSqRnmpUX1AQDzRysSVSeJN9WTy5lQ+HQemPBTgrLPoevfVUebMZ
sc1cj153zUR51vIMMYKkhWwuIirngoI1bbrm1FD9LowAv1Lm4ijN4FPMHQmnVUcD/5JAjVLn+M2N
Bxn1zHRrJz6n07uf0Q23yIbeiZAequ8kqpwquPC+kDkkuqUeASl2ECQZXkUwsMSjxt9v0LCdGcp3
YYjb358Bz41eS38rn/A4587jfeIkuddcswSOfcVv9427MVjRBZ9OQ1t2CMxL63HEOOUH3DiL7jeu
dSVfDHKl6eI09S6PuLpS0njb2s2xzBnplsUbVQVKRQ1mYEZ4d0kqHNd+rSLXkt2KT/wkN0P5pBau
sZbXXjKPtmgUvjWnJetUu2h9RhZzemhLnpqBNUri4SHWmFA59i3BLE0FfYId8agj/nBZPLzueaJ9
i7njIrkZck/yKoDlukMqrmpck+d4MJ5HfiBbLx44WP0Kkig3ZvmVYW6fejs5KHIFu94sydYJkb81
CkU+SpKIZPZQYet8xC6XhwEwQUp62yJp70BC80VdJuwuZICUBVEasZtp/5u7M1luo7my8Kv84bWL
UUPWtLAjGjM4iZRIij83FQBF1jyg5sLKr+HX85P0l6AocxKlNnrB8EKhkAhmViUyb97h3HPGwiYX
0Sne3IPecuom3lntZLMwPasTZ2mxGiIjEV+xX7RiM3allpYWrFNb0Hbdsm5qCYtmk3wyPQ8LJldN
QSW9NL+am27hBdVUR0twsjHl8rThdebBJsZpFJkNKGYwzxKXmzkLj4Xrnhq1uU7ArMZdMhG2PoUM
ke7QP93EmiGWeAzd38iXN2Dc3Q7CwbeqJzWErJs6O8yKekJzISQOBE+srTM0J1kQzWBhcBIT7NbM
67tFUczKXh0XYXGPEO0MBPWUUtmkcWxgbuk4RYrPAWNK9Z+Ejf3Z2vQtzKgTtwXB4XRk/Om+nzfR
jVqyr6tagUHKs+nDqc3tzEv0FSwuAGzQu0ioBtBPl9fTDR3sOm0iS6UQy82WLhp6LWB6yd2ZqUM/
oZ+YW1cewGMQ6xAsW6cKOQm0bOm1g3IqOe/M6JOIqmhkqNsvpZFdhaoEPatr3axPm+EORnoYVIjg
7fQ44X7N+DtWTlSb3g5qOyOlsC8ScNI9wKeBNqGdMeb/sF6Q7dQQ0W+jL2Wh3hlQtYTFtZE5FxHX
utzhtHbOqPX4zNhxL6aU9FUBDay4kP/MhrniI7ESOaeB+UWL6nmY2zTzWTMTHo6tnqBdNGlN9dxu
raWlmvN8KK81/0/cCQiUxxInEFHvGgetGJkGfKMeBAx1t1SDdDHoXHfCXCLpB6TfBlY0NkWHjwgy
pTcvukI5t7I/M5DjGsk1OXibmzcZaU780sQNDu2cQkhzGSICGNDzXJqnoDImmbuWPohjGldte14W
35J4OyVvcEiMgUdSwu2HnFE9HIVZdQ3d1XFW8Ly65AsQh2YwzHLduIRgiTwVdIMJ8kqp051GlvZn
CUkG1pyKtdleVgNuGB3pE67Ec7dLJ5pafgrq6jqBMpyiH41Mov5W+Kuk9SPUvjd3eg9NW2cn0A7U
yXG7EedByU5XZOSbHWfkbmJXO3dRGUOdHhGGmlQeNG4NJfwZiwnOl9pbs7nPh94Y9bUD6Ctcw6tp
wFSRi/R4SJRjcMi0gOT2NKuiy2HrXMhhI6uQSRx4bpxT+trvUzO5l1Nl6jWN3XTkRve+vMdVIpPW
6T4bUvhZ2l2EcSdAa9d270JRSVLSEnNJOOfSsGrAeKwE+XHPv2m8OQb5MdrgXTuKBQWuA10WWwZb
hiTgGkzF2G+3tCjGKIaodMn6ykW7MeawF90ETn+76fnlPMYDiX3AYChwkB6j+7MlpVwfKw4SGLV/
0etIURvSAQnuPdfI5jWd2qMmJ7/arksUE5MuXDc9OrZWGh8FvTnb2sZ5EN1VO/kVedn53TzdXgml
VmlAxVkl89ZSrQ10PDeFg1TBmJFbJ9KiU1LkWld0cpMc5i5BYTrwjizR72yJY7BgMvFbdqT5RIy2
IF/LUV6HX3vA0Euh66sIJQuk2LaTbZyZ075aN0Z72ep5fwh910KHTuEoqerLWNuc5g3AkixZtpxy
ZG7Ww8YmPcg9Jf/4FnV3H/jwIKX01lIpTc7saNKdGNC1oWf+uhRiolveeethB3rlUE8rgAzDgpRM
sg3X8qgHilR8U6TB4LreevTypoO53KXBzfBKbWSXFBejHUCwh7M0qwxYWXqJCGjXaiNOFZfTWvnX
op3RCXdcd8YcnhBQgSHoLUyZA2UtUALirsivYcJVptLzjwf7c+3fmRxg36ZZBf1qURjn0pexI5Ry
aw2K3mZiGtl955yWdkvnRXwfyxAF+E/mVfPA6hdhVE51eYtLQ5i63SjSERCt6wuzBwynFb8IpnVZ
F3oeS+sUrmwL1jQYpSBFex5Ld+Q3RdN02hrlPDDrtFa4Db6XTS3ZWPQGKVK6ziNFmZmRO2lhqPaU
HHpiNNZIiLk9mpGA+zbIIQtsPpxAo6y91MvsgQbvgYXujZh/F9K/ekwHXn0KUYaqOS+qTejG55tO
T7R1G+tLkVajvBKnNpxaBsoo2VUEirWF2Vxz4sNgAEIP17oVAva+9nIcONpRt5TDXLKrRMcTD0KX
pKd/DgRhktPhqtBIA54sQrAoSk8aFcxmZU9b/UxNF3WogFm7KpNq5gpSoFzmrifLRQktoTaZSvDW
CFfCNA2VsT+tBLe3t1a9o7Jo51D7Tmp7DvUj1O/rlAh6CzZHVc8MNV/renvZ9ZTkp8QcVyLMUWUi
n4q9dQp4z7fB4S8SJ2981aCwduklHEFVik3crj4jllH97S/aX6lQB/BbGM26JmhG0nbRsUpKVUsh
EkE+Ob+ue5z+3sGfeX/m57VCmbChxKmRZXVtXaNASmLr6cxQ8+eqHuTDOvbF143Dzino/xwFIrx6
f6Lddn2xT5iJS9K0XNOw1BepIW2rplplNcM6o7Woas5gHL7RrPwLtHHJSDT9vPYJzPvWnm1EeiTE
0sqt2fvPIF/m1SPoustCC0MFT/L8ZSECgUDJj4f1FuMxsiJIf7eb9Ea619uILP3/eTYLBlyESHbv
+/KFW7dWh2BotDUERocpXvqWppixXaU39AX+YgO98WakOVXSE6TedPvlm7lB3/hDvdXWRm4uUKg6
hGdEkremh9nWWLz/XoYqLc+LdWQ2mFUhGSFZ+nK7QtahFNqQaevQi88ySz+HJHLaZeYR6XYzLqc5
da42UEapx1FNwOkaHLI+mFiiIgIkp+7Az2uDmYAFysuPosFfKBbZeNy0TXFZAmemlj4Kcljf3XVO
rwLtl3ZXHnOItYZfz64otE9s4DSeS/4fNHECGtgLIHggmyW7BZrOOqRYeG1X8aKlTTCBq6Uuz1II
pjWCaqPAcfdvc9uf2Mp2VH5qVOpovoatnwcA/LBeypDfFFY9URJlNgD9tj0wiv09vyXfrMumOsGA
IBp1BJlHMNq9NdqgwjbS05a6jiDq9lOoc2siJnIXWgsfEkWJjUGw0l427lXsot7SpXQf6iM0nmec
mjFNi5MW0CTJt3FDyNTEoMjAqeeaMm7RuDLKdYnC+iAUoNZadB81UNuPIHjCMC7cEM2vXEfPSi2Q
rXDEIq+i1WYoRl3E3eZfidqd4gbDNIEcWu5MgVKBPEMDVsdba0ipQmtYujO87mNL8xaonk5Cs5oV
anEHS/+JTvIi6OxDNeRVjP6qTjSZZ5tuagl1RmG7m+cRJeeAlqANuFUcBqfkhHHzCNSzPXIw8l26
QoXjcZ1RhLO7bi4fwtvCeQGKG0ZJOObtoZ5o4HJAlY9CXzlPcm28HajGwB6DNOVsG14ZujJzSP3p
fNXKluaF8ApMPa07ZGFIyIJ3grYH8QvThSw4HfmdmEC5PwrKG9J5yJs3y6ER39yiOqaKNrfMq2CD
xVmH1HiU6NYwUV7stC9xDn6Z/vQWQmwZAgrYoPiUZiFrn7cjOOwr0hlKpM0U7Kb8rmwKtTkgaIAg
lPwot1dsOVbQK5fJAJRrwPnjRUNtzbd34hBayk+G0S0SJuB7abmkeZSraAAB33BwdHymLFaoSgJn
1r71W8nFGXUXu7KXD1sTS6BGC28DrJd9bJYoXiHKG1vldIBBsUUQQjFh+eIE9escXriuLBZ6gRa8
l49jQsDMQXIivoVHY9lU3LFJfKi6UE4jChzp3TkkpstEdJewvkwSn7QysSvYrkngRofyWf2YfIZy
srIo/dLRSvtLOJJrEfBHKWjMgwmkmOYd+ImcwDYp+lsVlskUVXZZtAx8Z1rosPO5FnQcwHZpeuwQ
wUgzTr9VHJOEXZrZaVUqJ1CDTJTOgkdke6hE6tJyuzmtfjOszuR987azlS+tG0z9luoIEyCNK23t
k8t4W6lF2GmDuh7cZtIiux6IYIJE6UTPYTSwxCJFWMzGJa+sijo/XZPAOBUlnqrFZVLfq0U981x3
VuvldEsk5uV0QnbqWKUZXMcCyI3gxOo4rS70olgAaYE/pp453mVB/XljsEXk0QARCWPoGJWAnNYh
aCLmeapNFNt8KCv+1H97wwGw8DJVnUSkZusv601IMsS055raOsq7z7YezKDIvwXGcLNb1f+a6uUT
guZXtMs/wF6y7HiW07F8kf9nH3pEkb090DMe59u8yeoSVmj/pVCaA3HyM7Dc7pF2HNLvjQDbf1g3
36CIpiH0wIXfUndAuVn8rTIiUEr/+881Wz0gt4NHSCEPA6RyApjwyRL9bBHef7/XDNevx3n2Br/g
snYenuthq/9Y0tcL8WKYJwthuAfC1FUQgAKPEC+FeuazhbAObNd2TM20oKT+mIvwm7vhnUXgJenb
tGwQU5g8+9VuQG+PXBX4RajABBHuB10IvrvfORbvLIR5YKoARXXKBMj6mdbLY2EAG3BsLCURxANs
4EMeCyKrPRfCOdB4P1WAp7XUB7jDi2MBcyYgBUMH+GAaD6qPH84+uMR3ey6Ee2AbIBkEoAZXSGzx
C/tgHsiAVv/oNuLBdu1jKJ0DIDhA9lVw1G/tCPvANUgguHRESDT1g1H6eDuCSHa/HcHVaZI7wM1z
HNWwNalp+exoaAegrm1bRwNBqj9+0FvD3fvWkHKqSOoJcik2TBSug9V5thAslM2NaukWd6sjMVYf
0Vi6ex8NYR7wPTtgQCwyIa8XwsLHYHXEgyXdXSofciH2dqZYCGCaptAEGwJjYXPYnu4ICxthGSa3
p7xbP6w/Re51PxOBU2nscnDcjg+OwvN1sBE7YZVA98mEqzAeJvxQtlJThabtvRCYCIOtANSEXhTp
RbPFnm4IWz8wHVt6GqSfKR981DDjJfL0J/HWO44lqjhcCY6Lm63v2o1eLASOJxqQtokFwdsyP+hC
yM6l/Y4GOwLKf8fBaXRU1d75Cc92hHmA8UCxh+X4qAbC3TvOEPqBo1pcijquhCvf9cV2UHGmNPKX
ULngg0sR89+9MX7DivzIZoyDMPm2y2OEd9UTCapffuAxyn89wPfoffmNqhVpimcfpN5+9zD03U70
Sv7778/OzC7D8OSHjxmH3Tzff/37C76e+tlcj2/1+J+L8K5clcg47n4wfH9M2SP5t7/8T3NL7132
7RlmXJVi9DLR8u/HeSWt9eMovDf6aDX8kd//cZYw0PA43G59HqbALdp3inkIarjM7h5HejI6zs2+
oy9WXXz3r3/8s/qDV3kc7skU2Kp9pzjN0YP5yVfAYdt3+ItVuUKWOnwc6cnDc7L2Hf3rKoxXdf44
0JPBuTb2HzzzV1kTkkLPVt2qbh6H/Pc0MsjdexpEQ6g113n2xxv5xt1GlbZ/32nGq6y+K9dN+cY+
kt09+45/sioTTkIOrdTjYE/W6f/hML/biPzDqP1nhuJTvfLf2EUyPtl3Xb7kzc/Olyxu7Dv817tf
iAbuuTIXqypdZY/P+fCNPjqo+z77b/YNvfsGb11JP7Llry+qxyz4W7/2/BaWn7hN7lbl3/8XAAD/
/w==</cx:binary>
              </cx:geoCache>
            </cx:geography>
          </cx:layoutPr>
          <cx:valueColorPositions>
            <cx:maxPosition>
              <cx:number val="1"/>
            </cx:maxPosition>
          </cx:valueColorPositions>
        </cx:series>
      </cx:plotAreaRegion>
    </cx:plotArea>
    <cx:legend pos="r" align="min" overlay="0"/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'Results Graphs (2)'!$A$3:$A$18</cx:f>
        <cx:lvl ptCount="16">
          <cx:pt idx="0">Auckland Region</cx:pt>
          <cx:pt idx="1">Bay of Plenty Region</cx:pt>
          <cx:pt idx="2">Canterbury Region</cx:pt>
          <cx:pt idx="3">Gisborne Region</cx:pt>
          <cx:pt idx="4">Hawke's Bay Region</cx:pt>
          <cx:pt idx="5">Manawatu-Wanganui Region</cx:pt>
          <cx:pt idx="6">Marlborough Region</cx:pt>
          <cx:pt idx="7">Nelson Region</cx:pt>
          <cx:pt idx="8">Northland Region</cx:pt>
          <cx:pt idx="9">Otago Region</cx:pt>
          <cx:pt idx="10">Southland Region</cx:pt>
          <cx:pt idx="11">Taranaki Region</cx:pt>
          <cx:pt idx="12">Tasman Region</cx:pt>
          <cx:pt idx="13">Waikato Region</cx:pt>
          <cx:pt idx="14">Wellington Region</cx:pt>
          <cx:pt idx="15">West Coast Region</cx:pt>
        </cx:lvl>
      </cx:strDim>
      <cx:numDim type="colorVal">
        <cx:f>'Results Graphs (2)'!$D$3:$D$18</cx:f>
        <cx:nf>'Results Graphs (2)'!$D$2</cx:nf>
        <cx:lvl ptCount="16" formatCode="0%" name="2018">
          <cx:pt idx="0">0.14678899082568808</cx:pt>
          <cx:pt idx="1">0.03125</cx:pt>
          <cx:pt idx="2">0.067796610169491525</cx:pt>
          <cx:pt idx="3">0</cx:pt>
          <cx:pt idx="4">0.1111111111111111</cx:pt>
          <cx:pt idx="5">0.12903225806451613</cx:pt>
          <cx:pt idx="6">0</cx:pt>
          <cx:pt idx="7">0</cx:pt>
          <cx:pt idx="8">0.058823529411764705</cx:pt>
          <cx:pt idx="9">0.22222222222222221</cx:pt>
          <cx:pt idx="10">0</cx:pt>
          <cx:pt idx="11">0</cx:pt>
          <cx:pt idx="12">0.2857142857142857</cx:pt>
          <cx:pt idx="13">0.12962962962962962</cx:pt>
          <cx:pt idx="14">0.11764705882352941</cx:pt>
          <cx:pt idx="15">0.125</cx:pt>
        </cx:lvl>
      </cx:numDim>
    </cx:data>
  </cx:chartData>
  <cx:chart>
    <cx:plotArea>
      <cx:plotAreaRegion>
        <cx:series layoutId="regionMap" uniqueId="{1E969FBE-C5B7-4FDE-A239-A53CFCAF2565}">
          <cx:tx>
            <cx:txData>
              <cx:f>'Results Graphs (2)'!$D$2</cx:f>
              <cx:v>2018</cx:v>
            </cx:txData>
          </cx:tx>
          <cx:dataId val="0"/>
          <cx:layoutPr>
            <cx:geography cultureLanguage="en-US" cultureRegion="NZ" attribution="Powered by Bing">
              <cx:geoCache provider="{E9337A44-BEBE-4D9F-B70C-5C5E7DAFC167}">
                <cx:binary>1HvJkt441t2rKLTxxlQBBDF1dP0RBslvzPxyUk7aMFI5cAQngCTIlV/Dr+cn8f2kUpWUpW63Iqoc
1kLKFEGQAM4dzj2X+uej+8dj9fzQv3G6qs0/Ht2vbzNr23/88ot5zJ71g3mn88e+Mc2LfffY6F+a
l5f88fmXp/5hyuv0Fx/h4JfH7KG3z+7tf/0TnpY+NyfN44PNm/pieO7ny2czVNb8m7HvDr15eNJ5
HeXG9vmjxb++3TxM5fN/M2/Uw/zm8jmFx79981zb3M7v5/b517ff3P/2zS+vn/qnFbypYJF2eIK5
HpHvAuojKUTAAkJpwN++qZo6/W0cc/aOSy4opsynX957eNAw99O6/vf//F+fVvZl6HtL+rSgh6en
/tkY2N2nn3+a/s0u/jT62Ay1PR7pcfu/vj08T28+PD9UD/XT2ze5acLPw2Fz3NPhw6dD+OVbSP7r
n68uwLG8uvIVaq/P8P829CfQbp+rCszENvVfj1mA3yFOhcCSCoS4wOQVZvRdwAkOAkrwa9B+aF3f
B+47j3gF3nfu+OkA/B/DY3m0r78ePgIuRQVm3GdMBJSj1/AF75igJACnQzzwsfziW5/d7svCvlz9
zz3uj5mv8Ppj4KeD6fBcmf/Yx/5Gfz8G5+blzXkFkfnvCNPiHeYkQAGThCFCMXvl8uydgFEkiE8h
LBD8xTo+28w3q/sy9J8bzqvpr6zn1ehPZ0KnD331sembIc3+emeHWM0k8gOfM04IkSJ4BRx5Rzmk
XeYzSMAigOHPuf0zcF+t7cvAfw7bN5NfgfbN2E8HWfhQ2+f+49D/Da4WACIBQRTQEIhwjCD+fsOI
MCAmOfdlIH0s+CtW9MfSfhywr+e+wuvroZ8OrtOH+mF6sIN3+1CnD/WQ//V+BjyWg3fJQDAmA0Lo
a9ToO4Yo9f8Fl/2yMO/LUn8cvO884hWG37njp4NynRuIlfXz34CgeOcLwYhETHw3xfF3kviYysAn
wv9Eer+OlF8W9uPA/THzFV5/DPx0MB2a3mZ/E32l7ygSTPg+RZIzyl7TV/IO4OE+QtLnwFleZbTf
V/bjQH019RVSX438dFCd2Ye0+evdKaDvIDkJhAnDQAv/RDwYFP5wMfhMJz+h+LU7fVrVj0P027RX
8Px29aeD5qoZ/i4vAngYD2iAoVInEPa4/y3LYBDtGKHgREcXe13F/76wH0foq6mvUPpq5PFnk1ve
P/TAMcq/h1iAisIDBJXV54D2LVA8AAEtwJJgTH0SEPEFks8E/svCvlz9z9n7HzNf4fTHwE8Ik9EP
f48iRsCPKBUMFEwQTl6Xx/47KvixgmZY4gDB8NfB7v3DcVlfrv0IRJ/n/Qmgz5d/OnhuH/Lywf4N
yYgIUCy5L0CwxD5ozT54yTc1FXAKcqylIFeBuEFf4fPbun4coN8nvkLo9+s/H0TPxr4Jmwf4+6/u
BWDyzqcBZCRwowAjFkBl+xVIHmbvjlEQ+VAbQ7uAs1coqR6sRz/8OEq/T3yNUvz2zSuA3mfPb9YP
+mMOr3mt+69Pv6/7f9sH+Lr5EfjvBGJQ6MO+iTzK5d/sGHMEJQcWNPADAdKbeBXbb3/H4sf3/PXc
19v+6rGvtv//X9/j3y3wc4j9HE6/ue9Hm1QgyUhBIWoQKRn8/JNijt4BQJL7vkToWEB+weNzDv7m
1P71or7f7fhm8je7+H/ShvrXkvXvbb3owT7En/qBX3Wp/v3ol/bWq6n/rq34+dy2T7++xQhBoS6B
sP7eajw+55uM+rVc9b2ZzxDA4ElAniCYAMUFLwPJ5kieJrB+GIHyBNwO48Cn0OA68t/6WNJCxxIU
VYk4YZwj9iWXmCNRP45RyDNgB5Dq/U89S/J7a/a8qea0qX8/l9/+/aYe9HmT19b8+hZ2BbVs+/nG
404l9o8FEih9PjpGPMGhO9o+PlxCZw/ux/+9QnaqcT6ah9pHRiGynMyVuK1ZMEW19i5MIMdwqXkZ
c4uVSRCOkimaC45U3reH1EsuS1Tejo/dGDyxBd31eX0Y2LjxO3ohZan6rr5NqiAcvLwI3UynqPCo
U1254zy4rqp0Hbj+bs5tGc0loapF6dU4Zqumma9Hs+3nhaoUo3xVlZQpnrPbJdCHYcmvRJ+c1Hba
+i2/tlWgYBP7qfcbxXy9M1qf+FogJVmzK/zpWkh87vflrrR6l2NnVGXhwbaoFdIwBy/ZyeLkdYv5
E8+qk0GT6zz3r5PWD/lo99NUXOly2iQDfeJLf532uUoSsp2zrglNPTZqDOiibLnKRpuo0ve7ncVB
FeUE783cFWGxVJlKXa1I5XxVe7yLuB/mmU5CrKs09Cd8BvCVsfH9He0Q3Bh4SHFDC0WGuAjqAxod
W3ndfOfV9DpB+kS78a6XvFSlFygq+kcZLLD/QXRqvpgdZ/HsZ2NUaBfygE8R526I6DbxRhv6Y4FV
Oy7LRaHJUzbKkyRY3st8DMLSqplwq6gHj85Y2YSihmdNZfnEuvLer9Fd1TZpxCYZzrTu10nR0hPN
BuX5WbfN1qzjl8E4zruJ0l06wzZbwZXGWK8yXLpVTZoy7NLm07ZiP5PluZ6sWvql2qdBfYXHTq7q
mpXRRBt4e6ezU8mWMCeo3Tq/KJVJB++9FuXpgLjZNUGrkmpuN3Dau2rwN7AdumX5XMRpMwfK+phF
C9VZmKSDCIfc6bjweTS22B3KeXjfZh1f11SQqLbkuUjq5sIlLFVzM1/yiuUHJlq9dl6X7gqW3E+6
8vY4OGkbppWtg36VoGUMS8IOoqT9NunbEzNjp0QyiwhLT/FqfOJp0KlWenlYlYOnBjqva9yVa5fj
apfX840/yGw92mxcQbXmh11O6rNBjBtTkm61JBRvm9LI03GpL0mdX3NX1Xd9114NQzGGuTBu2zqS
XhYNu20YCtvO6aus5XpVBpqHeYkv0NiLrRUyjfPEo3EnRrNGWXKatdadVbyxcVm/ZP7kVpJJe1mn
bm9tN4c4Kci6mrGn/DJI9wUv59iOw6bO2jbiS6YvpKMkNEmj1zWvGtWUBd6lwojLlCKVpjjYLMVY
hBZzWLhX5adNpXqMPy4jadswW+YPp3PXLKe9HcprLgqqgiWRu8JmSLW6lNtlcsM2FXRWy+D3l4Wr
3xvX+idCd3nY9yPaeJKZaG5asZozkZ2KJrtr8DhcBRdN5QXn3TTiVYozF1K5BOeL414kFlJEBeiA
p1kQ82mZQ+aVaD1NMjjtqupQjJKc28BdoQQ8rMmSKmp415xl/eyFRUfvhz5fEX9ZQcGmCMrCoemj
dsah8ecIlZkqdapMgBTrh9DOTrlyDDmZwk/XcQAOWIfO7Or6jGKj6voe4Xur7111Pyx1tMDRF1mt
sCwjmqLY0jH2kBdW3qrJygifpXBTzkyIhgfdlhDKICrJPW9PRfns+g08xpu6cC4NRAfwL0+r9LjA
rriznitUD1wjmr1pCOdC6IjUBG17U8dobOe9L4YoM12zJz2PmjpPNqlpceRbmoajxvPW9uKyzIpy
3zduRdNl3vlNN+9G5KsmabK9mFO+bqR052ljy13Su6hfIK6xuZfhQJpNXTVzNHbp5UKsU8HsbBx4
3g0XdbYWve+pzHZTNNbVssLe07DAZidPvJ9808ZmSdJoYkZEQdYTVZVZCAl4gOuU7ovc9+K0ZeEs
ShPWmrlz05J+23f+SeAwV73AdA8dSy/mEI68QdBoMFkXs6SolLBjrxrG8KpC5m7I8jbMJ92tie/i
dkzTVZX3c5i13ubTq1MtbMzTKg9d4UOO62Yb+8nRKDO9Mr0hSnTdGPXWv8r70R1EEdwXebMvZYHD
qSARFiwPC2rwFl5iiy3JiyUeZMPizqZrbxhaZWp2nq5yUvE1blMWgb+uMlsd0tlLQjSfiymDn5Tr
MCiWVmk6mgjhclmVWRU3QRU2zTDHnpnqdc7JTZnb06knUVfLSSUtGkNWahQOSXmrRfAku/YEMdmE
2TjTiBA3qILRx7Scn7KeP2emOM3HkqtmyJeVHeXRq4KIjNjGszChHzCk6hNajgTynJh2BpkNreXn
N3nlEBoym7MXT1YmGnxdxC7Tm2JocMwad0KoxWFd8TvS0K0H5hbztogES1CYOfHSSJeG2smzvmH1
OvXr+yU167Ez/XYhxIu7SmmTtfHSF/5JOjOxrtLiCbmuidIAXqgrFOlZO0UMG6LKScjcyIuXtNn6
JSvVpJd+myZLvSZtp6oJN2FA5iYeG2/VHjc81b6NHXEXeSHkSqK+UKIOUjVlXjh1CEybdskq68EP
qyFfBx0NqzZ5v9TCqDRzVRj0kO6NZiTUepwjV88KmkLzNtEEQoDIgrXHP3awstA17SMFc50HEgs6
JWEZQJrJ+xoMuLpYNJ/CRXv5pocYS4N15z35fdOudecm1elB5XWJNsdvdKJxkGdNQ6QqTbVE1msL
lcy6UyNoFZtkMmcBzmFOnW0WzfZZQBplcSuigtVVjHR/V+uWKM+NLiqO+7BlGdrOFiqV7hYJeN9Q
01XKym1DIDQivJxbm5+OJX4PDPDQN8BN4FPCaBrmMcSoXy1mknGd6LAZB3zS1NO9N5t9oeezkuR9
nBDRbFBSqSJZjZbtPcfrdVvnSC0s0yrpweeK1Gx4z1wECUdEVTEBLG210mUAFmasiGZfCeY1Khj7
ay9LvHjO4e2618uqMnCQuDBIlQsLpSyWVcL9YsV1ssl9U6+5DLAa/GGX0hbMulxNWVnGSy1x3AHb
QMkiQx3weWWTkkV2rpRX56cuw/NpUWuiGO+I6pw/hnJk0dzhPAK7WE7J0seCtWocnFmlM+mimtVl
aFg1rWW+blNYV+X1ZEXGNm6rZTmtlk5Eui10HDRib1wyr5pSrMoJIl/r4ER5HtJ0drGj1YfmCBNl
C+y1BnaGDCQP2gbbupnBfZiNUjwnES1Qu/KHotkUOoX8kE/zChP+HOh0Z1xWns8ifx6ob25NH5yT
ieOdyI5GVSaV3GhJTnJa2z1EBrFii+7Cknq7Att+bUdx1/OCnXv6QzNM6GzBdlslKisW/Th0T5J3
vmqbRJ5Mho2XZW0UC7xr1jl0g8shC0vH6L433rKhlr6XYz6cLajyIiDmIhQeXta2qoXqBqRX2PlE
GZKmamjmPEwZ0OwyB38QSWfC1iC+ktTN62C45rLKQk+X/grrIV9NxLMhqZMcMqe4yRgzm454XZga
XCgq1YRG/1KkyyNtyj2BGuIkZdhGfes/FU4nii5evyUl3UI6gChjdUzIcNIukLjK0p4UfORp2MLb
ZCJvcuAkt5LPHzpGV7pa6nMMWYmlvF0X9TidTlyoZTJ11Bh9JwmycZ9m3soEwR5NVq6hgjvULbko
gmLe8dqO65ZeDkXbqoK32RWXs8pqdNaRcj4p2vyGtnq6zF3kWnxqEenO7TQPSpoljQVJ/TVFzq06
yP0rWte9CvJUrGs9VspyO554iT+rxkXJ7I23UzFudZJ4p0AcI88fk2iWfNyCCn3FWCdVA+6/rodk
UjkWjSpEKtdzljDVU+2ppRxRXJl2I6Fu3TflNpAQUnmln4xXuLMUWLhA7cPUuDxGcli2dalJ1M+r
PKEVmGZ/HUwu2VeDOG26TqsAV27vOntVJgXdpM2y91udbyfEN9yIEQpWcJ6lAKJjvTr8lNcyJLyw
F0WqJPEGpacpBcKeVCtXkCFqrFBeQaliWZOGZXcsr7JRBdXirrycApvbjzLzgOVUSM0yfyQTmmKS
j0s4zFUTaT7YENTgUoF1QswYuR85YrWq9QwEtAc/YfayLWu+mnzvOhgCCqHCQxvTTatqpN4WjQGO
pwW1IfRgFK0rB2bVlapZXA51b9crRHG+atMkja2pWFi2ZgwdxomSNK+AVDO7clOnSgKxLEv7PhzH
No/kLOKGVGaL3JwClbby1KUfBeo2EyH1pTd4Vexml6wD0YairKbTfGHLCuIZ8oA7B5NIVk4mKvBn
qboFJ2dtui6bpFfOSL6vnDYRhjpDGvvysW70I7IzJLVsSUOe1kTNQj7PVa5VmadEaS2eR5YcxAhn
lucvHk4H1VaNDl3VhTlkmngkCQ6b3N1DWTEBlYYjbWkXdjh5xkly6ha9L4OiW+vEKpHLgx3BXT89
Bz5800oO7RCZ3l4t7eiH/cKCGLHH+xoKP0XzEmJiLrJb0fIOkrH0VTZ4zw1sv0inU99kK9KD+U7A
t8IltVAjDzauANugFFqBfMoj7VgWEQtKb4pUI4GUMxvclaPsQsgZvppwCecjnouMPeeDf1XCn6SG
VFUEaVSU9CnxIcpDtF1rpG+lf5c5d8+7Yg1FrJoIX1OdvhhrGrUQ+YhNkSkRTLfelKaHHh33ChKR
QkuzYQZoY1OuZTnfe/7wMIj+tmOEKyzMfTPhg/U3fG73JS4uLEInkOI35exviCk6YAQonPJqLRsM
sWncUTHvnEZXEBSvx6BYO6BPbTAq28nbKRjjudvietx3bRazHMXOjPuc+JugRnFp0rCfOOQEvia1
jXBiQiicVLZ8qAu9tpgcXCHDwJjIR/laFgMEJX7W5sGG0VTRHpyIZde15aEb5XrxTrJxOqn4/LH1
LBRB4753kJZwtTdGPPspPq34uCOLPEOluSymPuSzvZ8xiTxWbwadPyTauw3yYe9wCgRtDZxnbQMT
4pTE3WxWC4XqxtmbQGYPYrH7BKUQsui8y0QPJaMfI/KxImQjOrMqjVnJqlgjN+1BjNkyKL4dFmu8
7GogEiCnneZNFpdFFk+tv2EkiWd9cZxliAz7UazHgoe8iFwDpaUf52l+UUNR1SE/thOOcZmtW285
FUsBMllcW7klw3SSuWKdGhE2UJGSrjkGz11m+hVE9B1N0os00U3YS7KZKYCM+xWIi2c2zw8kuxja
ZSsqskmI2w/jxZjoWLbtk6RwaI4c8tGd5pYe2JXJhgjpIZqM2wWOrwvM2rhc9AVG9Cxl+UVb4+3Q
eVEBGYOneTzRFmqkas3n+XTMMoXMsF6mNEbORJL5p/XcXnJyWuE+Yn0We7hYZwtbI5+v5TDcSIs+
ZgmObT/tBx77NN+Bd8Q+zuKKsnWHvTPWT9uh8q9kMn9caL6Ec8sOuk7v3NJdJqVd+VIJzvYSTSc6
s6uEuhPwJ56LfUqnfY9SqMyAKhnvQ+fEczNnRuVu7wf9hk0UQMjubGly5WZ7M5QLCDTdKpiyeOxt
VKHldF4gNg0HiOJrUkyHaoqAK2jlSe991yTrMosGnpx7vG1Cj84zlDVzPCxASOZeeVMT563b06U4
IfFxOa5FWx8yVD4vQBCWXVnna7+kWVRTCLYUaI8EVuqtx3z+mA0ctrDzhuyh7NsnPE73i4GadYZK
pQ0OrJ+3mTefyFGc9QXaegLMFHJB0B7P0kZcLKeLP+8gZW3rxG1rX54NdmugmmlS70x3+DD7075o
0+uJ5BdHL+r0Km1H1ct6Qwt3coxBYmmno9BnVNZPJx4ZN9rSe1zayGfZw9yN99kCgicvlo+uYGqa
/VL51ZCGaZOdzfpDUE83XZW8JyPaNm4CntjWWjlRRW39nLjk1oEx9u0YiyKDmmrUe5+ZdRfop0T4
V37l3XKgZ8lSAsDZnRxYBBx73bBpf9xfD37C2/SBe5NyiD4zNs6KkOXjYmzkeRKHo+d3YYve14P9
OHv5dSr0E3wpees3HzUdIjicvQQ1z4LanHd7EEqf6rLPVI767WQLo3QiVdpCwTQ3blaoTO9oPu0T
fJNzfqexmMOuyqeQD8XazOMEIoqAujw5mwb/NEnpVW/HHOTNNhqS7NBX/mFego/J6H0IfDOBnnDS
p0irD8DDDqZbdqMt1/4izuoRSLuoVTkm76FomVUuy1Q15gwKCF9BKKpCDUTGTkBTtJdFeAb5OG3N
fS7JFfaL88Cj4YTmmzlPzhy1gFC95Kopiutj/EbOPxTZh9TmZ1qkd6hfdmkRHJIZNJo28oJ5i/vs
GnLeHalgLpuKi6VyJ10LcLf9rEBKOKpBgxJDd5/o4pozUahC1sqby0YRHhygUgnbSoSpZmceAuB1
WhnVCSC0fbVL+N0cNE/zON9ITg8NhBXRlBe+5zZtMq0SbzqrphtpgkNjxBl1AJg/3UA9cG7GzTLC
mpoqeU6aVquuuqEOOit98mzb7OV46AFelDEZpLL8gY7g8MYjqcqod1akbof0I/wntCfQYYyCJkyq
6n64STDQvwwt93nWXtqcXdXBsrUz3gYYK+raQ4ZykM697MZNOp4kCLd+Dvp8bfpIUMgW3YRvGKQL
Vfl9oqY8g2Mo6rjw/JCkEE4qPCsv7QYQ+aunGeL80Ot1K/pLL/evkN/EunBxlxCgB+Omy8Q+Qye9
6Z5ISg/A1HbHI/IXGcuivG9q8CHrpg9kJltvKJ4LLYM4GaptUemXAHccNPwOoLI3KU9pXFYthVzn
4h4V64li4EnTGMsabaG1FlWL2Dd0/iBre070ctqKtlcGJfcL6OXKkpqHrcOg9pqLeoQDh+YHOx+X
WUeZY9u2lqnKp9tPXKteRh4aOkCQr6kiwO3DNkV9vNhL1h5VTIqbuCmGHkQsYFq13pPGXkhI1l2D
gHr4wKk6r9XhCB+8RMYDocSH8s3P07DQjy1NL3nGLgO9fGANiIC9qDciG+GGo4CqB3LXluTUirDr
pzJuJ5xGLXRlCmiWCN5fT6a7ZtR9GKU5KZMAWE4deTX+YLi7A4a0GR0owFMyv4wGf4Au01XZo7ge
hsdqgqpMSHYL0qZINQgkPLnFtafh7mwLJXBeoEu0ZH4I7Zw6rBa5CSj8UkqWq3qUmxoVWwoBYGqh
VVYaEE0nDRWMrmLR0gOoXTrsibEKF93JUInLBolNJcvrwhO3zi6nSVCeyQHqnLQE9TIY4c6yvF5a
c+C9Dwfd4BceFOGQus1UHdtiBirR3thzw9yOeQZYcFGBds4uLVzUY3bCahMFLdqP01BDAw0950xf
INYdKqB9vYUM57PpsaftHKMq98MGdVAVp0pI2Nck4bi9iuRQlrTdNnDFJsj9lcv9VmF7bNW54n6p
20yNUIEpOZJVk+hrvgB27fKiS2xuzJSnK2jhPPayijia35sSDmtOwbLZ4m+sxLulB+wthQ3OHj/V
AmRpEBhdaHW3KXgKva10yMNADudN20WlNKNKRp+HtAhCU3ibhctcTdsOczBcuYETPhSwu2meP9Rd
95Ik7sCbBsTttr5a8LwxeLz3khilwSVqg0uyLFZNJXDWAH3oknVtRBHi3GHoZe1SHz+mAsHz+XjZ
yWWdDaNTmIAOjYJVHcgNcJqX4279YrjL2PvOX7ByfXvgxfRBlvaA2BhZ28SUY5BlbbWTtF8dX4dq
4yDbQv/RN94Zga+R1wMomMbDamr6nZnNOvPAUtFME1g7MGtPQtdL+mGN3geTwSqgkFexfZRZGS4c
VFLGQVayzTXx0Mt01dH8fc66awQIJx090JRBhASDaDv7mCw4TFt7ZxtI+UF12dngw9HpUjpjKIbp
bS7f+7VZ5WY+zwO3W6g5CP+lZQ4iONS3VQ62czxqyN9rL31PluncA1NX1axPagHxISXDeQCqQdzI
8RwIfK5MOTiIDVCb9lBNLiDJy/ERPlu5PT5nSmVMQMvGQXnd5OP5Ms2PpvEShQbvvqkKGqcimUJT
2jUu0W4q8xWwTjjm/ipDgTJdf+AduxR9cGkcrJeBE+TTC0Kr3HdtyPjyAqxMRy1pDjZgl+4YPvJr
15mrnianE4a2jFg8JRcvV8inlzWadpPHwtEtOx+qMonGl3wI/g8fV7YdKa5lv4heICSGl34AYh7s
sCM8vWjZ6UxACCQxw9f3xq6qm3m7+9ZaFQlE2A6EdHTOHs4vyGgeNCUPTYH1EkSZe53sYFploVDR
OMtYtsNeMfnKrPBurHIFAlyNkbSBdfg83dgF7jFFUG2xjZYj5oA9y9cC22lTd9syr0+qpw9pNSQ6
d2I/9LZekB1a7YCvNrFI2cOowNOnIxAglW4c7t3ciX2AAA0Ax9/R2i+jrgefCRyLVw0gSnZObfyZ
1GJpQkd260MgkSYF/OWzt9lXJqp5S0AFDb9AptO+OlYh3wPMvvO5OlFg+oSGe8cCGTQOxzpXr70g
D8SrR8Q4ti2kfchlt3dTxAA2uwzxcHqzev8M2DZP6oHE3CNVUtntsybtVdhFGzvGPmuWAe1r9wyI
YGIAanQsvLFWXxk1ANiqeQJD6q1Ua9bhWIMsLMkMOs3+5fv20WZkDZDtFw1BtoN0EkhJuuc2DJFz
V3XiDOzn5HX35Uw++tqKlZvvhO2/kWH6JRGIQZEDP6ovQ9o822lwB7732pXlWvnVNV9wIphw1s5Q
o/p0o3oqosnhV60oEo6CPaQZeWzCyKnIgyJtnHbhLQ+G52Liu27md1Kba4tvY7i5ZCnZN+lCXHi7
rtlLg3JnHBExdYBi3qUPHXUBOPp8b5ObMcPBa/ldmIa7XAgUJt4DCeitd4p1SRXI8BCDXs6ghoFX
Wnrso0DyeOLlUyDHT9fln84TVgnQgA76hgCZpdB4KoBVwaN7JMFO9+rV/rtuPHAhmEazEK9Sug8h
Kt6MthHqpZMm9AHw5t2g80PG9WXQECJMN+b5N5ENZy/3ZcQ6nbTGQmwegrfJCt58B7/IK1FM3NOy
vsyj2bbOyUq7z7QA1V8N4nVk6jLPyNAA1SRhdd/59XWq+cZN5Vp4qEnS+pVnyLEAdz6Meo5ASV08
v/8Mg+5ZpeWr3QyfA8LpjBKlAaIIWL/KYpBoABGRk3sKs2AUdZQCAci8+XOYsOYNZvWoL54KZDTZ
6loH2caE9YWgeCegLZXrfdDanFIznQtGgRAikdFteQzbOqmd02yHOyrYrQr1tXHJx6jNvmTsaOme
RKPCS5NjsKfav5NZtZ7y+pIJfUpZ/xzq/LXNxKb1+I02bhIiCZos56MBc13oWUTKqQmWjLk2Uxmi
uAjvQPF/FCI94aPHWsht7QePAAFJZBkkaawdzqjUTr2HEQZsWurVaKwNnfEkRWWuXVZdyhKzl4zW
icn+0Au5Dmm3SsubVNCcaPs86foyZaxDLSf6RWyTgJYagKwWcdnhcu9bm6L0pyQU/bOe+pUcRdJ5
fF/5+tI2uEPGo6DOjgVIstzaESUSEsj18i8yDjBL+avI+mcCHhUR+1BWwUdTI5wS9mFlqIBlcPOb
IRYTSfzB2o/6M3DUi0W8h5qQJAzKtZD+Q6MR0we9LRDwshQTue67n23tgq9SF4LnRbMldOaYBeMY
AM1IT3rwEp766ywMdwjln2E3IRXV4jWsZh614rljQxy68iBFnsUVSp7YshElUbB/llYPKEfHZWv3
qLQQU6beRooXnlNPvrouQTOLYLsE26zClwms8lzocuv73k3WYRe1yn9rLf82DvanPYkkU+OvimaX
LCt2zO6f09RChc4evCK4C8rXWQzxZLWrWVfrXJbrEf+CCDjLaSUBJvjae7BDqImKFqFiAGGkS/rB
aF3EZK6f8wmPXzAZ9Y6TRZYfWqslFFoeSheZI2Wb5NWGlAlF4R51abL8z6fsyDsKJdEsr9Vk7Qvu
3tXzauz9m5UP+9FTiEJpYuNRChZul02IWxqFgW+2TTjueQ8iCw9nueWvtAmrdtkjoARZj2Ozc2vw
aukmxVZR9+/SdzeaYy/Ly/UUmNNyXHjmUnhTBkD0bSDVabTIA1e4QTZhl5yz2Ghwo2manjxmX92G
foTav6m6OFY8Owge4G8ApcH2K/k5FOPFoeVxCRzujL2Qpu/gk56brjvyuQG3SSC2cqkfpV1VJFU6
bOcM3BvEGoW+ZL169QygSxousKkTbiVpVoYVx1RM58n4n10XRp22dARsbhQtZGHNJQBUlnPU2NY9
K8Uxn+iDcYPtEqntIUvYvDMaMi7Ddl0uj25NEzRJuKMpAgwS8PD0FeSyblWUOnZIFS2Dk6OgDqYs
KRXyFjL9csvmlI9sWwIobZCMj6GIe09fS4Hg1hHncwk00IatykrE0xjsoGerVwulDvVFbvs7z063
lqnWpeJQKk2LOASJkjo1Hd9MDdtVIovBBpxm7d2CNNi6nrX3JfQirb1q8sSy1ckK8iMS66it9cmI
CGXLFSKSaweAcFm1Xg0wS2DYS7IX3ccyGcZ8OI+pvhSYy0ItpG1NH0s9HQvHvXNZOcRDQT5l2Avs
RY2IcmuftxXA6GU6LNjvqO9FE9615DpB1wTeeV1MzrPF7Czq8MUd4u0W/KWsNFLdgkeWTRIKBtie
+IZ0wc5QaMrqeGimX8TJN8uCLbxwr8p84wPSaxXR23EADl//8PjJ78rjOLM7j+BXV88mbY6NZU6e
5ybcCbbzII62U10pNZe593YeqA6g461/yGYfihJM2VL5H8vfrz0OPV611pimSeiEd70LmRBINcxm
QESz4ltGOmTsFmJmsPMLH8BHfWo1tt4hTwrxXpvsocmaLEJZ0iW8GooozPVP1rRPxgpuYyOOOkWJ
BVHJS1chQ0w7iNt0rB15bCV5HehWQNEYeN124tkRmdjWr/ttOzs3klknYlpITOgtm9sa2JqGFi2T
J9N02w4RwcjssRtzntRQOxI9vuf+fOkLLyZyfkn98jwbea5z58Xk3YpxFF5sfAHrvx2qYZW5yH6b
h+WX9l2wXi77pXgMbZCVxfPyCVPKPbP6RTpwbgtys1H+oH4+poi23BVrotV6buf3YZJ7vx5eFB3f
x+ajquci8v2ORcSpzkK0qP6X9dTet4V4zL16i93qWKRq3xfFvgnGl5TULAKz02SpjuTcb10Fzo66
Cw55hx3oRTTNAZQW8pUemzUTioIiKt8wjWLdqwzCKOdW9M47c6f3IOSJz/kTPLqQbc3Nox4klAQI
KtXkfvaNdxvSe4KkMRhKJ5oyiLugf1plU7B2cii+bBV8jtS/0T5ehlXkA6Be3bZRlb1AxLJt9QcH
bNRn8zuMjbexyx/BVtZ7JOGfLehw0uO35vl7r7B/tSAf61EcTRGCuFZna4gtEb7b/XxbnoUqg0/Z
O0gBxk3uTi8sBG3EenuIpDmMdSmjJiizaCogPTVyeLeHJ4tXF8hpigBfqx4g0A0MrWlUIupETSuL
xO/pu+cV+zTE+Lmmf+94+dMuIT1ZxtMZX/IA4hCrBwhWqRlLETraCtuZ/qzkcN8K+76v1flrWCmE
ndEYLmqgYYyblOxqxgoU1vLsFQPUH8LezFOPiDq995C+Rh7XiWtLFfcViHZlr5SjzjzEx82ztMTK
Kd3NmEElQ5av7wOsWdEaiXMhoLsC1xamfh6J5uLP7MoKfN8+RG40iklFXSiOJAMEVA33fVaCz5+X
dDN2FRu+niwZC5TupNiSACC/bUfDMB6KjO5D6FChh+2a3ZRj3fT3Rch+lDqpugEbTT68dxpj1xWV
jGaanqHXdQCKYYlD0KKflCY3qf3PvlwexK+UAU+hXv7oIImKcuqoKMvyJ4EduXWjkYbXIe/12Rl4
FQctjdXsokDL1HsbAHiYMigKc2RZ3hQXxfjCOhtbZ5WJOCgDROx0F9bTECk2P824ZySpL2aRB5O8
BW1EJhuY1okLM60NiAGP5feIZjypqCJJX2BTqWmccyliif1K5+TJpRFvpFyFXPWRUPkd4B6Mkkqh
DRtXqSuhngqaNq76ArKrsLsNPi0BfvoRKut51Ze2tcYmDP1mpOegXkEPBNnzzG8qo2tpGZMYiJC8
1qNJaNIi6W+BU1DgMbE3TfeNoremxjQHABCnJD9nA33hkBFF08B3NOX3Ajr172FxaoznmN1KAQCN
zQSXdYdCz6KHL0V2Bgrtpyswt1Qmjv3ou9ixS2godbi2p7EBmsXdSAgKtjubY6nkXjnUWxU6D6N5
npMKKpkH8FMsCgf15oGjKDsN/G3AFci3bNAGQsW8wiyyMnLLPRVPTrWnRXGc0xy0ul4vj2wYq72X
TfcguD5HidjT4j/oThBLnJwUK7qoZ5ueQQwiHhoR4kEbROkGNwTAoYOEJy4BF8S0w3NNhQalxeOR
s40Gohxk4RoIJH4pqzBTsFiJfSyb9OfXLOhZs7V1cQxqgD9huOllh9k3+M+qhyA1dF7qyrn97kD6
w3HwQ+kJ5Hf2Vz+4f07/e/NTLS6V5qsZ2b8u/3n6r15li9Pin8Zl/2bf+G449/94O/7jm38YP/4w
ufztpPkyfgSwR/z/no8/nDK/mT6Wn/r2e1hLO7mlCwcAO8eDDXPxdfxt+GCwdcDDY1MWwJe+WEH+
dny49L/cgIZ+SL5tWEvLlb8dHwwWLQgmSYj8ww6+LCR/D8Af44/mfP+H48NxYRX6zfAB/6jj+Oif
FLrAd9D6ZTGS/m746Cb43wZPso9Q1YC1u8Y6m9Y72XkD2tGy0oPluMOdGqS4Bkigkk4M/sYspz5T
zg6FB4pufxRXmL7zB49gwSxvfr2UrP3sIUY8fn++cOYVt4Nw9XVa20oePZHmv/1AG773qUcevj5g
LQ4PK7XyfeXlDER6bsVU6uYuq1i6E17/WfFQH3nbnLo+h3ZatsVDxnuQ/6oiWyJNd/EXZX0PYO1T
eVFvce+zrkoKFDH766NQoZOtbe9CVkIJlVP/mlXCrFEm2Kvv0y5td77x2/jrdAz78pQS+qlIEVxZ
CC1ynTI/bmdTHmZ/tPi2Xw6/zpFU/XGRtUCMKo6KYHnDMkMFuoOV9h0xAJWZk01HM3u6+z78OndC
ezoGpMQ3VN7m3z8ioB9VSRCGcdUFm4aUm1yUzjOvZbPhrlVsR9dXTx5Jschl9gF4oIJIpibnVhhE
fr+Z4683aCYguB3r54CP4ybVtbVJfTWBGw/3Xx8AuwFhS2o9SU3lnQiQuvdzi5vTVvpY9kYcVLDk
qqSDIOFfb0PgDCJxdrqLqk9UNN1P8J1VVHlDcyUzjA2hm4pDDYHMyYFdMbH6wnpua3ZJg8Gcf1ub
/8dUp1hQv810+LfQ3giNIRyfMYhkw8Vz+/tMn8s+HCzj9m8e71a2FsOq6VJ7Z5sSSfMUtLHfZtmp
4sOPohPNJkDafgK7ATDFjAZ0blPdZ3YGpMpCEe76d2mn3MRrwSGVs0E5nPXBXhSDfs4VOZFucC80
L9rrTIpEdAGPSK0BW/pe6kSlbL8IFWTjwCJXwHaaizNC9kanojoNFZVpIocaXHFgupWcbLLuS/UM
SwuoVNUOxZ0L0S/X1jpoUvPmsq5KzDy1Zw191UHJYvefx85FD5M/xy5kzF2cyhSeMJs48ML9PnZm
blNaZtP45snKBT1rP9Z2QCARcgDtQC+YK8UiRen04iIZTQp7DtelBlIlW8kecyBMR29wfgzOyB5Z
k6NcaBoItFDrwnRE24vbFRS10AzcZnnJZECOvSunA8scsBCiz+LcRnHsFj6AL8QIuGQK69o75NkZ
ebHuZ0ZWqVONRfSf73xpB/rHnbuO5yFEoz2hjRiJ0vLPOx+KGn4HSsr3XgM5KDMrTdLOzz7KiSZE
d/YL5b4PBW7pbtPcPs6W6B4DFknRy5fcFvQAfu6SFjY0KxlQTD5QbPZl/tdLDZdQrst7JJo8GYYc
CziUr8oe0mcHKoTEhuvvRBED9h5TfqSn+cHUQu2k4Y8jkupzYBkAk1Nl9vD0fDiG1+/Lwfz3gRI8
bmY3OOIrsEcRCpMgczKb1LbgYplRDiT/ecAcj/2vIXMJcm3fXlo+MiBAy2T6zUNYT12mqd+5717m
QTHfsOugQmfdO71aVctpDiHYNjdgR0xmo6iRjoTocFKxDwRuazdEXpR4nqDHvkhrPHehP6AEx9k/
l1oHZd3cQmiajXm5lUFdl4mC2X6NQr0T5DG1nV+FtIrjuEy51rL52s35r5DWmLDlkMV26mWrVJpi
VcOwdRl8W20xzU0iCTwBiv7yCXvttTs/u8VShoAsh82Hz5shq6OaloAR6tZ96nW9DwuTf7SS1zFX
LdagdlHhNLMDcJ9zenIWDBhyZ65Bfviy7YC6FtC4F2ZORurVR9vMJewZVuTYlv3k+611mFOwW6xI
s1ciiIzn2Yd21FbzrYNoYEq77BW7nd5K7hwd3oO+ZKA+y6LPLrVnQfWcWfoxHNVxniSKac+6Q8MP
5id1b1kb0zkg9/z7EoLHn0jX17Xnj++yM9Btd9K5K3wQCWEHArKSeh8gjT+NBkDV2HF+bbVdg43J
UVCHYGFUwNYo0Pxffu5/H/xzZTkAKG8P7LP2xFtQjvwG2ihfd1BcxGXfQQiln8SIHSzOChomQWcX
65zaSG/90oHeO9gp36qOI9REojWYI9yRfuLn0LJWZHrxiWMOYe7XF15oqP/y0QBltBEqUKEBf7S0
2XAtxU4M3AIU326duarua7etrnIc+ngiItgOJquuPeMBaHZ9YyozRzxTs1XMmOP4z5FtC7O1c+gW
2FAeaTa7h3Ged83YNXeYG83doLIwJqmhG9Vr4G3B/KjGRdLO9b7ptH7u6qE/wMtQYpZjqKnovUM9
I4r0TTHs3LSeXnr6xLi6G7OMIRsfMKWD0QGukfL92FjdJiCePPg2mw+onsSm0y679xzQakHDU4iq
liTCg0ze81LWrIPWlVmSt9bGgh7xkPl4+TqifVhsXJ49f50Vfq63FrQXuzBv1iqV3cGbgvkAT0i5
Dh1WQAE1F/OKhMRKwNzcSzKLa15wc6hqKP5yv3EeG1W+9TSLWTZ5wKihznD/OWrm7K9rlDWroB3Y
U4fUF+YeLvfjjOJ34uEPPQzTU1aFWaT9zrl6je9cjTVCKRPYZ7qceV4oY1cH7u7rE0UBx0hYAbat
vP7OhoEGFX/f5HzFHS9A/UbIqnM7OwYZ3NyxjOAZNaY/c5H21mMNzvxIyQw18uiL9ljVQ8KIoKdK
NbpYcTZsJ28wRwjGx3u4G6Z7pBZTMvhzuSq+TnMfxruqbKC967zIUzU5lmR0n9383cxaPQ1l5sVm
tvqkAMIe+R6EWp0CXkzNuTRkeqNggZNBdPlBy6q/LtfBK66/H95Qs+yUe2lzgfcO92DV/jpwgh5x
sna9zdSRRU9o+VAPDUMcDGCHZ2c06wJK7AsYXnOAtviZiWKEagJ4MCeDfGAFGKFlk24UjHSmSJ39
KEp+10PfDI1/jDD1y2rC4o0OYEKgC/a2JaStCSAkMUW8COEl6iEAt0zoPisXcAmmQXX8Oq0XSTy3
oAPWut05bDIJ4FD3njUCRiCb9EdAjeFOGDAnGXPJaVbaWsFEIx/6pnJj+Nisb0cPr5zqHpiIWMvO
IXBDm+o+QDqaiCxlG7oYC9KiD84aQtfrGJJt2aXPVukQSMJzyu4xkfTZs/T7V4rSgr+IGfGtg19L
ASBZmP00TmpXlMTdViW87JHT9Cnq9XA8wSqVPQrTHjqe+3vJcKU3IShrG4hhRejTKHXci8m8lmml
tlzrdD0qJwUDL+EUciRWS+XZU6yJSibZi23BbPMA/Tb5Lj9kC9dm+YSFnz6OKeFrqG38jS0a8gra
JIW17I2Inq8NIP8NuqFbRUA3Lpxxm7QK3Fs3m8dyCuSPurLSqFB191gToCXSWhTGQXmfduOpwuo6
LKbm+5n1/mampF37XVrG3eyVPyzjxHUusBIV8tSuRWI+Nuoi0UyoWdPJA6uhWAr/JUfuXvjAzPXo
Q00va6CZYJ+me6JeC+1WnypvZtjsi+7RormzDiZzgm1jBDQY/pXHfSVz/QStS+tDCzoP5V2mGDuL
UZXXNutEAnmtv0GXi/IKGcQbpjZaA1AK0Zrfu8/1CC0QqobsmJm2fc5hRXfuKyfIPgLgJYkdhpCy
FkZfwHPVEdqZdPfuItXRxH8KqhDCzzanG2fM623DvPxKyvpHC6nKD3uA0wGaStJ75Fb2OSrIXOS/
nQ7LqVhsHkHZppdAuD+71rVuM7XqFQgS1Al0dHatP9Di1OaOOATDDLlc7Yo0cWjgfJ97UCcBCITR
GURlEUnpdxsOr9kKokHrCYSvSADXTTCi6vQZuOtP37WQXueSHBuHvk2T4Ye5CbKVqBkkH3yG+2V5
EcvLMA/FuqudOupcbpHIxp9NNIWqRfrcPZez1qsQVvkVtlhnXLledmk851XAb+y+Aa1A94MhqOFz
p1kFfmKutrOy/Y2naXBVmXxpB1P+ELb17plSX4u0jjF+9bHwOKK/X16L5SXUVjzDMXABd9xexMxX
sL+8pWBOHz2I0nboCYdVrur+retfx9xi0A0pK5ltByW39H4wbkmsGGkeRwSObTB4YsvycXqUyFXh
acFH7JHuYVctX2zuOKvK89+qfjFRDBpbPZkcsMMqPPzb6eLWcEuPmo/eKh9QO4z3cgnb1jCeq7zy
D1+Xvl6UK9490T5wKsjW5MK99YOQiTXXABFM5a7mRXQyT64bT8M4HR0QFg+i716LwMouVggpu9bc
2tTDDOqPDbAaCVYe51L2qw7m/GcM6EPpwU7jghReo+v/ALcw98+uFOrIm3YtaXAP2eq2rNDqIvbK
mZ5Kjb4EY7XMHFF151lij5X99CaoByWIO8GU6ZMx0QT0FPA+o1+xHUHHTVYh0H0H8H4K7Xnqb+ea
y63isN7UgSxroIoZaIDlV9nWFkIXK2l6alYzLCRThDSoA0BLYfnOGxi8w3480Hy2Yljj4GIK0vMU
CMgucgv75Dx8Wir8Ppj+vvL1FgTSFKruGqu+s+E2qE1CJiZ3kzsffNSpD2jxUD2YID/xFoIvn7Xv
X7egGEgk2rNqxXWdPdpQ192JKoBQxbVBHhrnWPJmBjwykutYMbOy0JECxl8CfWUPmVHrw5OIb5ru
LaV/WZal1pgpEtzwElK7KVxDy9Y80bK/WEi6484Z00eURD1I3877DMZnVwuYtxmpNmiX8ahDX5w8
t8sem17uRqcDf5w5/r2o6nr1dTTagwWDMxzIy8YxlwJ+kLlGWwfDp63u5x7ocAABxz8vLer12IC6
kQ3v1lNL++fW0odQcn0QtCw2ZWiSINXBK8MjWNWlNcffGYHtg3wZmzIJ556/VgWEab3ToX7zvdJP
QgmMogOItRZFYQmwAAH26T63LmmfbjI2mPvv6RSMbfFBUEdDMcnFuer8n9+TSCtYSKiPKFDSLvla
B0ba1Tbvwy7x7OI89AWLKSGWs4Xfa/4rUelUX6+/YLkAbOPKCah+laLgWGWZD43M3gzaRdzkLMGy
xZyYW/mpliJfLtsE5HBeEsLcGnu8KpO08Ol+TLt+JYy279NM9SsUSihx09bCNKbZ3dhX+znT7KLs
sThYrsoxWe3sA+4ke0G7eFvcmwpu29SrvM/GiwPN1acn4OiTWm/kaImjYlVxF/AQ8wbKwjcJrw0q
8yJHUJmr+HsFQaggwR4WHwMP60tuN4DeRQ1JAjSZMLaw2t4x3VRb5wMGuwkVVak2UhbjZsLuAqEQ
6qSv4uQrI5t6cVzW/AGc7ydzRRd/3b2jQtisC7ePuq9H6bgwYPTZLujQbiNWgb3SLFeXjPjQ8I1i
hihjCvcEzvD97Hpj1Bk3e8xluyADab1zRCoSZRyy5rWa49Dk3l1mcX+XBlpujAM94vczoC4FixGM
4YmoqQfwMMyvyst3XTkJ5AtWv+08+LAcJ0Bzjy6fXiQ8sqgDHcDWT4bakNQZ1hyQ22XXSnX3YxoQ
iP6nEi0LsA5Y5URpNcuLDaO1T5tTyoPsrD9Jji4PhrcntABtHmpW+Mehsi6dLduHr0v50D4KkTsl
xqlqH8vZgaqGwiNllyFcAE1P6k2I3WzVpu6vznax7opwmGJrnnm7U6auDzNX3jpjdn1OWe9BvYIj
VfIiEgWFUwEdWN78fM0B1iXfBdL36mIFeCaqLDh2uoIdDPOR+tmTA3BVdsjPHJbkU6bO/WBAJRfd
zvFBa35dKgDNrVDoT+tC9Ok6yNoKUh62bAM8WHkitF98WW8mQApT79ixNVRr49QQVS4Ta4aUeWdC
56l2oGSgmDwnPtnh46y8Q1qG+pU7mHSsy8mpgLH4YkrQ4W2KKshxCr2ZJcvhs0edAAYxppavipXl
YtUOiycnncofVTbeM51OcIcsb7qj1W5gbd2RANKXr2WOZ/Z9NvGhPYXhYjvyd84oxDuIjSJO+7B+
yGnJ1lYZtoeqN+BL7ZchsNODtk2FRhHGfW49y6wmG08sQweYe0fnl6YMmk0j0zkiE2FnA2mR9YjG
UQ0ylPnICMKgY83AQ78O0S5Hb419T/PB/g7IYwF5dhX+4AXkLYVBki5GUGGwlrboayLHdW7xAjTx
V7mLH+cJOhWgsMJWCOPOC/XdE5Q15tZwAi2go/hPOPCclpiftmB1BEW7vnoTLddVONJDPsBxlyvM
tkLk00rnXpDwejkSKT06xB4PbtvVa+kSKJwb2IOqJrc+ZbpLC8Z/QnQI2cbUzTebyVvFZxLNvaTg
V+GbIWU7b8EtpndhnrLEdx16c0ymI43eFNtJq2w3bau54z/mDvwpWku6dxaFF7EvU72upQIEgtR/
zKYh6doW+hcU91sCTTOEwchYqIVdvoJOArYr9FLxgMIX2KPknMONuxS03w9/FAG9h3+R7YLmy64Z
ltdg5v2FgcD25cgfqAu5jhTO/zB3XsutY9sV/SK4kMMrc6YoKr+gpBOQ097IX+8BqN23u8v2Lb/5
BQWQPDqiAGysMOdYxyzr0y0FtP7B1odiZWld9cIFTZu9yELsveM2L8ooXOTBsOjicPglcusjQen2
Rhu3XRaOWT+GgnVDa7z8rPtEuX0SKDvsclxRYSa3idGjhJ7W3yqa+qUq1JuC5vk1m96IpzfCxuIN
xc2vueZ3VyeHofSXN6Z/0ebqH/8C7IWknNc12Qr4YfWR2vGEgVCaU8pKeDEDgkYn8BFtAgkjtfyh
FRraY1yjV83q4NqgXaYvwDfoWQoF9+QP16B9nbgImAz9Dg1B2WR6Q8GvEHid1C5b6TK23wt9oA9m
5b+MMLrH9E1eC9rEtM+9+FzYgX3M6sZdZ2ZkPQ8q+WEXPxObdOKYR1N6n8qXXHcOShArL0oRiW3h
InKJKj6mcc4N6kZffaQ2i0Yxi5tIrXXn99YJRSIQHSN6aFIDF1camRcra6ozur1sEbatVW9Zk7pj
0pgohbN2M+DKkhtUr9ClwIChRPewe2lpvI6jsb5QBg338NISpNGiunimQ0XHrVbYLtWDDCEPBUT3
pVeNe7uI9CfshzeMreNnyU9f4gJvWGdD/ZLaGBDULmpWStGkJ0gCByVmVbDRotZ7kYLNUOebnmvl
AKMhvFTCoALV9Vhz06i44NxJVu7QuZP2AB1VTcsRqZH9swgH0EgJuqaurr5URCSP8NHm678aTz2p
xpPZkvSGpPQ24QwtEX49c3wz7C7D85hQp9f7J7QY/lfojd87MTtzeCzr0n7WtGXtpvKXgssWEW0q
nqxISTeNe0q1UT3ljhmQXrMZ+9zefQe5XZ6ntHoidx1FtklNVhXvPXdcUivvBH7RDopNs7GnQ57e
awmW5yUBvXwQdd6v5o/FmvOaEIYDDTEcToIiLn1Lp6MLHPVdC3xCRr+zThSpMXGUDaWUUnv36fOs
dH88YKXSNvOfQZAUrJXpsEoIQF2TZwIqAnpWSbXXw6470QUAL9FkariNRR8tS6PNH+aPxIN5G72+
fC+aynnoNFsCPpDGhfC9ubd5edJG131TUrXapnGqbuZDzuGjhqTvUUkb+6ppXQQ6j4+5RleurbZK
tx3ZTuYkyk2tceSW3Gcis/zb/FJRxc3OR3uARLn2b/MbdVqoPB4qzEsiWFPccm61lzg3EUbtoio9
dMY9r81vmJpPiTixzvOREZcjD7l3x2zwK2t+ubBJjm9KGVooRdA+zgljjq548934+A6fv69LbGPG
Go5hvwk6zbwMuAvgwhUkVwH4Ely+PGGdMXhLEv82+hntZiCryC7CRD51pkJlIhXiqVBrQTgnlL0z
+NTb0Z2iE+sTuR11h5hc1+1tKquPiZk1/9HnzXwOXCNz4Z6R/wz3wqZmxlJIulc9tKWJvz6tf6jY
mPlLGdJKEONkj4AZ1VNZxiREo51qE6hRPcXDkB+x1vzlJRSRFaVz294UXuPdzWgRVUb2FEyb3AoJ
E4wxONF1UcgLkXa7lfhZdlb8Oe2AtPreCczfXAnpz/rFKw31l2O15cIN5UBcKuQyisNjycX7XMny
PocdI66o7wezFrSAPUrncxwGoBGdKLNVa7cfXWDlBzVJ7KOGFi7R/QYIoG1H2C5iaCWmEj9SVP10
a8lludCA6D3FGu5YxaRpKwvrMO91um7izDGfyfUrjE+5dacm3Oxl5+NHnppeea4h1wmltUoMrJur
Ls2eMWfkq8SX3WrOQAfVcpeesCWyOxJSq9sr0JXyKPB+4/nazDvRf+0orbpR4prHP/H2yR7T5BGv
07vVtuqx9Kz4Mc08+2GsPua3Wi24RHaJMX3qHbeY3fEaiNN3K9eOu3RbNzmpydRe9mSQ76uAOAIR
gnd1Axa0SmsOZWR5qB54CaNtiaozpFIYIE0rk37ZFl7w6KhJtGhc1JN9iQxNBL79oHV9e0qtEg0f
bYffCYhCTUnvrDw6dzw8y1E3XlNv0HZ0zIplMNaHcUqkplJTpdTGe+6MFJQVR8BY7IyzWtcDwvlV
iKL6UTUU+Rj0YQNLwgWbMx3C03PmRV5JybwbtPIXWGKbdgpz+TXGXakUIP+SQa2PwVBz1Riqd8Oq
0GxadF0nH2nzIaArsAvwR119TKgrpXTjZ7POT42vvFHkDbIbCCGkXRr1KaIXbB4kBom5th2oPbgE
kxutTxQWYX8QyLa1DWQQA0gXBgTbIS2dN4Bt/IscHAtM5AgDyGkt8kWvdnaWgSAlQWtC1q2gJKEn
8EganTzaWrVRc9u9zC+ZUu/3I8DP3sIlN11l85VnV+0DRbv8EugNuZuCqo0ICmVkWSkw+Ib2tXpK
pybB2ADANMLeX2JuLDd+6RR3twgdLN9B9mXEGtm1afzWsnAbGofWjd3npAxiLnn4W/PKkJvDzlQD
otgurw9y6sZryd7P9RGKgoVC37aagxX6P+XU3oxs38b3PtVkZJ4MtEq9J3duW2aRht5RKx+sthOn
rsIu1YZVuIzVIj4Ydl0aqwCORt00MQ8yLXsqa2NdTtVZBSoPVBEaaYqjZzQ4OqpVJVTIZUP2eDYg
0CA4HqNVj3MRIYCkIQrJsViPrh7/oHgWP9pDsmv0iGi18nuXgJx1f/RV6+jOPywVCvJAzHqH0naP
c00otVtzg+W7Xn1rTTIEcOaom/hb8S76GViaXFTZIabxt7Zd72FAQPSgxJmFitCWr/MeKKx6xT8Y
L32x0HXH/qoteHB0Xx+GvhrW3x1iYr+b7ybOGu8MfzdFt7Z2hGelM9DuUSykVCf77hBlzSmg7PqS
B5QYomkvCJIAYa7YyMIrL7q8eaEPyyq3qCfrMlBODBxKtiVu6k1mUHVLKv8yb4TQ1N2/6cebkzbj
r0hfeN5QpHGGUT1DhGX9Q7uRRvHQWJ3KNIly6tgUoj/LqMRFiJevR+RyyFz9hQpA9p7L5hAmiKSm
V6Ke/lqfabCK6hy/Zd0bRzvwQJYVtoowgdI81pmAlbYREt0mCEucK0Dsau/KHeMQzfkHvN3yPrdY
aYTVC1Q39qrJ6x9D6icnqnp/bMyqRt3sxPnW88b85I4q0ntsCeBosQFMmwTx6l5vvB82NZNr3Bm0
TbMLkKJ4R2OyfGHdORpBEn25RgNC0w/MS5D0z0pBv6ZnksLDvAmdOlkWgV1s9Sg2v1/TOj3Yuj3U
Udpw9jZMCmVv+152lKFnI9rhoTa0eb77rpz0taNTXphPflDyLOlb2MQ61qvRRxccw59Ympn9m2Qy
f1BUC4UPgxy+TMBrlmple9UeokMTG4s6qsQXuKx+KaAaXNG0vw2FVyv3wtXyk5Ob2bZ1h2EjSq9/
E/r2++ZVKFC9E1cD9qicX9NOVNvOr86WewXg3M9Yk+s4FcPBawriPN1tx108tnev86p1a2GihMnX
n0fL7s7pJAhXnJGk21P7vSACWpUhsnFHhnhaK4g+Ivoa8oAUVoYvpZvR8KL3sXX5NS+WA2DK3LRF
OzyPacaE4D4FYSiGgZLzi5iKfqlvmqcIZf6impanqI9+x2kbYbZwobgNHmVgbI4ly+JV4AkTsmj/
zcXv/vPaJ6DSqPppnmfyCHf+qfmyoZqUGvqeT2W6YqY6k+/k2cbKLUij02HW9PUjwpQPqb1Pgq7n
Wujh0uEufUAndxfTUZ2F3cu8J7l5lo4SesAZZX3Qxu7XXHvBYVes8W4Q3kUjzaEQM4hHoPnFsgKM
VDe1u+chfdBSuzllg/KrVhVjZ4UG90RKTyTNKrnTKlecrPBLqtpFdq9R73MG0YNxHZkoBVW/2Gl4
yZckIolKDA6JQFEbGvMnYFbpUUuq4iK0NDyURkBZOEWcXECPNmgheMRN9dQGVyIPvEJmHVW9VhZ9
XroHa6zxYkyHkQhc0lAdwYEWYzsb6Lm2ullhc8ISoFkRLKlAOAs7S8VKNXJv50mr28h6LCa5Atov
icfLfQoLsriqF9bdMUdWUyeyIRcRE/2blY2hkf9Y2nREK0wNQmfEkBMGGqh/VxqpGj7OoDHlZ2xG
uXyHAKkd6qAZryoRYOK6KSUxLYc3FdRY3OiZzZvoz735MLMO3w8nM+82oEGiu52Hkzlar7aJhqFd
5vW4MQsNUuh3fBNQil2rwtAoTrbucd7z/tzrXJCDtcepbWJ61XmHXm/ZkAnSx0im4pLeJjB4ix+Z
2z1gQ6E6o5bcTHmNyDQCe/Gqirbb1FnTbhD3BK86qGPaoIlJ3s67RWQ8lbHx1tSuO1mvEDP5CvlS
k5rXWcuUjM1njO1vnXQGub/mic945N6Oe+XVTxCKDr1NJz9K4kldBKqMD6DwydeO8NoD8YlNr3/y
u053bVbVK/xt7uOfR0lhOPTsiSD9bAXObPHfiT7U0Xmh+uC+T1oQ1EjVSxv6v2FoNyBZAmc/33eg
Kp2HEoPYfCv2jYkHJBkPtpyrHVGknXjyxjAZ22rRB+W9Klr/WFQl8Mx5t1Tgq8Ruj9cmHgT2UJRR
qzRX7iXmRwCIqnf6XrW/e7CBF24Eheq6cpK77gUz0n2ZyDy9N2PxaNQoBdSyeaytSBwc1LgW63mV
nkbqQmUXnmAXZ3eEbeoV5xFRYojqrh+MYpuk+H47t/7Ft/5N8bN5xizpr+1AdY7A+93T4EKghffl
vISq9ppoGczGuXNn9pDv87QBTJ434lbq9l0vRbDQdqpRNG8wdIZjRMS8LBGaUrVWJOfNByQOFe8a
8RgnSubSmXUD5Rjy16Chfs2kAls5dpONHwWIr1mLG5bJB9zxx/mI6lN5JHtGboXb0HGQaFON1x5s
B7yPR6njM1dUTmxc5Y/1YIqjFiBUCu3GW7aC70NWuFCnlpnhT10+UXf3AEsTgPhsaetx/uQpfXgx
0AmFU5ZpTi/F4F5RC0drbg2DJ09ux5uyKuAhTptUnl3qE7cIpSR+8+h3ZLjl5EZQD0obmHQMgH5i
cPVfUtt691Gm7b7rWeSt+NoNaKCaGkYwwANv2ZVa+L03Tq+l07uuUkdP//ichIO4H0wiPo1CMNo0
6qhstDxeyT6Sj/NLVl/fTRk7l/m9TGjNgnhNP5ZVFD3boWYsIa0pu/mQFQoObYyhKu378xw7OEHs
r73CQv85hRL4ALy17yj1Rpu0B/O7/zrEtUI3y1IJIcAx9yQkD1qTuA9SjPE+cwvsHX++5mtOcXHo
UESZ5TzMG6MzN6jghmOBpTGEd1cucwFaLDEJ9/pYbe+t6sR76QNGrULb2CqKXS3niKoYGjGJ1i9z
yDW/NG90eq+rMTAX/GwfsirN5TdSBh2DsEF1G+VRj9vbqo1nyzfSzXw4+gJ7HCMoloPX0MZuldjd
2sobHTVOlZPsGzWmx1WX42ulPAj3quga5c26NtVTM931PhDXhULLfCMjyA4OCqtDMxrxNexSD5Ar
3QCu1nI7TGUPEjgqIEIU5qoej+2xc738wBIcrdOpJ2w55V4xbO0ZkXqPTCtWtvy8vTYlrDyj6kd4
93iWkYKhxaLFgTI/XHkRjdM06fi5ZdPuyQ78G4w6/9Ya2jqTrn+Zj+wIlzbOwa0ma8JNmX4GlroO
w547eNqjfKTRhcA0/aXpdIXme482DyH/aNpHOd2Y+FeHhTMdegm3SkQW44yYXRO9fO1bVC5RmIeX
qPLlAdpFvk0zPmGN0Dv+dZKyrkTjJPkfDZRbCOIGmqq6CrLvTYlbeZufCnTUxe04y2gTE1qijTZt
Zw7YySHG4OGdrk7yYLGOYsYOWLnKxTq925UNkMzAeJsX6XmTOKvIrL3bfODE1j7U8SPPi1BBYwqo
//DsCQXxqGsGawuFih200dPoQHJ2YhgI8zf3fbday7iIt/OjRfp1uR7WSQt1Z1aSq7nKwomHVDF7
42qOeBlnlWREtLfO1BqBQ1ke1aniU8lB7NJS0FyLycWhmWb7sJGfdm9/hJP2tmrqd+E61TmJ4mrB
rAMgk5Vnv0VQgMrYNH9XWJu5y/SfGcEguhMdbmKBu9IXPyAKII0QAxSE0WwT0mg8KKVLp9dBdU1E
HSLfdfm693/u9Va0hSpegimCOGRCd/7nR6RIHxTkO/sYsBhVAzgHxaQNRDHDDUH4vlYoK616O2z2
NU2FXVxpyQ30pkRq6cmP76cIET8m9vx1PgM4G92lYqBj7XzffqzC7oC6bK2hqQetQ9w7VmF78XoZ
HsIi77cj7arVMDrpBkBrz2iPIHmPRPPkQRgIKKEuiPSU31UbvgmGpex9eqEb1R6hWRvKsJ870DrI
xCwrQyr+iTywyFbnKGk7SvO5/aTRBFwoUep/2SHI1yyX35IK4rpk75X9ohCUlN1G4/7NdPIBE6NL
qrQmON6kWzg9FPKVhthzq8VZtWIQSXGB05Xw/DLTTZRgcMSS6a4rB4oVdO06PANxphRhIaGCiJHp
aHMNpKGTai+iz76KRNgcqAjlT3kAQE+JdbB7jbuIhixF5hiHD6peVidUT86+brz6OzyZIxalEN2y
sOwToVG5L+wk3autqI7Saz7HyhvWRC761hhK40bQj2JZxyrgAvsRZeWtmXPRr2eXieEIvpvWBqAm
hYXznSewM9jyMUzCjyYogFV5gGvTtFNP3vS6WfeHpqJehVEBGqXO0t+Z4swNwWJAAB/buXuvRvGt
YYtLu9nUozGQXBIyqaHQDlVOQRxADOMZeMlHkXEcsrLGuKnDE0dKuOwxJ+4Shvo8mkPR3GT8mtgK
Vl+zzNWNtEKxyrTUwLbY5hvdHvK12XvDMUhb9aoEYwbyjnYzcl2mqhT5s+kNT3WLyzVJk+q9iExz
1Te5v6+KIXjXookZZby6GfTjWYVnhxGxQ23Uh9S32/1gu/4+VRpga2Vxn9vUEgs1xSKbGG4SMg25
Zq/JDNwzue0ymqqjYwI0Zd6zRmo0bqsiAgP0tezR8Hk5kyC6PrKPeNxZbadDEExMlQBstprfwJf9
FVZdQxnLk/IOe72gUMmjjtKKdR+sKjor1PbnZTzQE2+NNmGqXU6hsMahlE6zmRez0ed0z+8aLqCB
UkEYazTFTycRyhUoV3sPNW/f1Eb5Rj/I3WkCN0JvlhzKGiubGhZnuCnWS5Z8zC+TAEEe7zN9Kad/
1IG4B5ebW4emdwKEZTzMteDcTVfOmHRbKiH5c2BRFC46IT7mvSAY5BLwantSDbHrcdTevnM/jkSS
lCvT9MID7qJ6JbXIepz3gt62HgHvT6T4QhJzIQQeJi8vnPd2L4tcXRF3dUdpZ95C5M1wNcwwOEcl
37owZPiVEzgWOZMbRCy+ht6jqRSFPysvohrkTlr1uOwY+FBj52DKy7IOyodvGVybUnRJLWAtRm6p
KYWr5GkM1f7UpX7xmHxYDAlZznoOUGZfGAKCx1yBGjyLeXqAyKMWjy99qMJw7rv89J2eI6ChYuU6
4sA0Z2VFQY8Gj14cbciy08QTst8a+pExCAwbFcmK2ykfNMR3hQr0f0zKYWnRN707Udyc1CHfzwn6
LL01UqXbdo1tTWK0cTu2k4t4Ejp1SfWHHramrr4kY+j3XVsjH/WZHxEoIn9Nzeo06y2bIIZc2eoO
vNaI4u7fPzbJv0Kw+XFViW07+X9AwnS71uHxKyVValQiCg/6u+WitwL6EW6b0OlYIujwzBfmfBiU
GlIJzZl0NmAi9sFo5t4mzkNr6YZNsjJ0YZ/mzZhhHDZ81YDv6keb3iOVV63BemokYzHyhPpWi4Xx
KcTqCSmk/JJOHlNqiPot5Yb0NG88CzqFM23mvfk1Y+i2bcaUC8hNcI4dtcXI6bffe6F19BCl0HZ1
rR2Ac3EfTDAbqJuyH22pPyJDcJ5ho+orPbRecjdl6sskIWZiU3n24vod6TL1R8YVca16z2rhlBcj
cKObkeZ37kzjFX6Kv4OVaPEPrwEDXj5DyRSpXLF+lkKACJ38NKpGJgz5EXpgVTmr+ebycGDEsV89
gRIOM0O5dMJ7nhewP4+MOo4XVSbsO5f2h1S69hUApVjJmuEFUDi0Xee5iCHHyzAwfAO9WgFRJNBf
0++4WnaOdehRpFwonO5SKoyIfl3jQhfEvNTu0dIo3mlqO+w7kd+YE5TuVI/JQGYy3UVuA8bcy6cx
TulTocPGm557BnqtTZ+rYutmOgK9ItyOfclQDz/VziF+2Z1Z4AozKnoTRRBsO78OvyLLwP2pXNUp
U3FbfLB2iFJ//rbzYS0jY6lG1kttxcEz0FbU7on6nllJS4eBBe67AagrKjN/1GLlWXJ8kHOZzKUr
igq6/4lV0PqjtK/7Py2bb9Matbbuax3JfNCjj8uLdQP7j9NLQhNEenqY64nwXFtw+FTh1co7Gd4Q
PQ6D+Jq7I3j5B4JW2JUhjc+VxUP6hmhRQjyWuzFq9fP80jAWLWIUO1/rU/EtkioeVBtyPSkL9ZvY
dN8pHtaXxFCKleEqHuVxc3ypknRlRJ32rvkIu3wnVjaOMqrvOMXWTpOifQqpPDRa+xQM0e/Mx7yF
UqJ5MmzcIKNpNsxI4E1QAvfegy4Qp134fWJikHW2aqio4Qv/5KN1W4I9zLYqSAF6+l4O8kkOpzDQ
rOdI0yjRdMF7JvUaCEprrOdDOcYfuT3EN5Yi5rdU2YcH73njgL492lACL1hBGsafCf0d2d4OSRV5
fF2/J74IX2SLBJfl+MZViGGEe2FpWX7/XqrpY2gURIRds9W8sv3t5eIjZlSUhhXwmtgtM9tCkCUD
XFXulHRjmqW2tctywpCMl4oiFrVsRLcsf+G97RH6Vw2fmA/NUYir3erfRzBUMGEk/R+fQNHvHXzX
hjMnsuzBNLMVbZkA2Vma4mJgaBmJFtghHsuwGLMR/0FTM95rOjLSYjf6zDTozQxVMSMmdgw5GtaC
yOVQQfm/iYn0Tye6/fLc5NWUWv3kDCqcRUl5BP15vaFwYALiklxLgTH+HAlwCjHxoys8b35hxj/y
kVqFJczwpQLItrJo/BEcDq9JaUYX3ye0JBuqWWBL7EZeMkYwbxBwe/pLmFbaG/eltjSLvL6xOigb
xeF5qqMvZa4a6KOwnIC8iB33pE7Al6Uf/dQAHqELxI5LB3iFnL0668qIAckW7qolKtA9LbsybgZv
UQM1yW0H9XHeOBn6dApcDH5AKPrY5lwnVsHTAyl6KjSF1YX+SmV67rUoZUMyGEYrZ3ptfoPzvM6V
OjxhVdz+66cy/QlbVIS/f34NbbP6qNCKsFD+XAVDAupIby4dIsvd0NIwTGbXn19B5sw73Ogibzfu
aNtbaZyKWO/iRRqev3fi/9rhra4f9R+eL/YRoEA91auH2TlSTtNbRDn6u/kpAM8t2vm6dmlswsR5
ue+LqgFhZzf72VdC7HatvMwE4gzyo558M/MTXOmbT2Cd/l5WnCjAjRTQco+iRFegXhOMe5yOXK4i
aPGwefBCMy6i4jkoqPEhtDynnU+ANL8e8scMdZ3muUprSmjlfg4GGG+JvdNCfpXaHclOspGM+3iH
Idez6gYE2tMh3L1j0UWvGPydu1bZwVIzaKbQmRkeBBIxOLu/yrbVbtqgFee8g16XT3ljjkfF13/3
zAy9lkmXPjnS2IROG71lTME6ZBFjZebDGmHB0oiq8FhV3sT8cqKdiDD8O+n1u5Nrhlg7AxOG/KR3
SvANnLtCSfbzb5Pn8E3n1hQ1/3Y9Om67Y0LYB7PZyLzUDPS0S7vBlF7888+dESJpENf1lxl+ahOd
9G/v/u1j81vTZ8aYxqCZGfWFcke0k3rDIL3peZSnnGXiwWEFlMlAgW6J3RC3D4gUxEfn46a1Qqnd
a9+GLNSUypk6WrS3Ea9iQ9AgovEsW9mI4aubrjmfOfxWmvmDt8IuVL0TlP0SiA8fWpRzD5ah/Z5P
S1ISB0hVYWZmmmbvONink5VHxCpqqG5lyS8hi6I4zXtFSSfvf9ybP4fKOV8Tkz04ilkdRG85Jzd0
A4YxVckdeE+4LJ1S/0AAew5Ida/wRqi50UoJoV8/22Wa7GJZjFtbC7oXMk7cwGbzpdG1XpiJSSIb
mnC98LHiRAvsKtnKpPfe2qkw6ObjZ9IRnYsIK6fh6vljZ5es7ymDPdLMqg4A+EE6OFXziPEGVDFL
JRxqw38PBg85td18eQkKBipz8oznjjF0k7O3Dpjwkfd1+J764VlMZfGyZTTr9Eo/hnJlp0F/Yfin
PAx4q7atT4GkTQuxZmZSih8u1k65ZXQHh5Rxa8g8o0UAdzylJfrq2c0vDN3dL9X/9OcChcucBkuK
+oO1Jll2QeQ+VnHkMIoBTYI5NOZFnzZKlKDqQgO+T8fgPsqOZ4DT//DVFOQ4Bctz3ylkxYEyrmXb
dfuxyeU+tcEP8qdjbEVBL65knTQcfMtmEzJfIKRVakvTw7ngETZkHY+vSYIVeQomhbbZGd1A9o6q
ZWX0Y71qBowhJJvJMS9s626kpbE1EO9MugyGfNWTPuJbrKvEdveGzAgjM+UM5FpMeOkTCvBUzK4+
neHIoZ0Pm53oW2eSSOAN8Q52ya6b3S5mzPJS5W53roquP3dl8u6mRb1xYycdidUYBOZaSu4vyqpt
1rpiCjwlFgBmp1Wu32mBS8sFt1NL8D9XKgLVCM5aNg1r1Bh7NjUlaW5l3BleCWs8faNYEi8ytYo2
pl/tUmbgXITum8z6qXv/ohekz6Nt7ec3TKOiBifLbD/mZrSSMFuusd/ne8uLil1aas5DUR+lPjk7
OMlIuUKeIEHOfIUWa5PedSreysa54alC6qTrd21q5vx51Bo61+Kc3lDBz9ZRVpXDpsfLsQsRIuqo
2FcJ5ZMl4SUt076tV9XcMh3tol5FePG+MBmKhTHU6rIuCjr6Sg08gXlSNzQbcOpD6y6rg9Pk9qPI
9D/a237xBkqnRzxQ8AXc5tFwgvKVNS4/iLS3l3R4yte8VGpITAj7KXkp1AhmwdTsTp59yvNm6C1u
GFRrjLBktEVYKH98B1WAeKE49SVmckYYoLdwvHIXm2X2TGVL+q3xnACQUqqyuarjVC+z3R//e9/V
mLqqfxWU6C5iKiQlkDAd17OcfwhKsrDxEtpnOqhWgglH689qoKs/PXbMZHDWToVwX2sfaIm5b63C
dRmPmrNWNByQE1TS6BSAxmj+ogpbK8bZu2J16YPRJp89xYQ3Aq5lV9nvujU15BwCKkZdnZMh+uum
S41kM3+xPyaKP3x/he952H9yp/5x+P+QTvX5k0RmFclaRD/qv9GpVBWkjcfZ+Z8RVa+fefCZN7jv
PvPP7rNu/vsf8E2rmmBVQKWgnP6TVcXYclrslubZFrBM1dD+wqpy/wNDIDUq1wKDoqGx+BerylT/
w5neU03qly7XivZ/mU6ugb/625XnzgAW04R8BRvLQNDn/b3fb+c1FsI+1z5bJZXLoA8onRZdBQ4T
BnZff7mVWq8SHT2iwMdIW2Mpsi5CkmSfB+RJNMCJWgp5xf5xCK0f5PFf+iDXqOF+xkkGHp3gZJTy
y7biex5g0grVl7p/DdXqWFcU5HJGE7iMH5j+IWrLeqHY4JKcqqWDTypT0ZXURpIFh/5LLo2Qvoe2
6R33gyk8BXnGOFDszXHOr0xi3DxqgPm5eBYpSIXIcNlE1kGEKOEbpdGXlsOdgHwRigMhDwJ8RqKW
dQ6ePj2PTfxomFBqh5UwXf6nQb/G9nBXPf+HMRoKs2sknXc9wzZU0nEDIGWbLwSkjENzsldjpA0n
mGFY1H6/klRLOquMlmMNQK9OvIuRIEhwn+1auyn5eNNCwAzF4BUYVuQPlXFsZZq+MewcDRX/Iqbr
estkt+utbIr3xq1pgETPUyyaYf/ihhEDDn1Bo9ruVh0SEoHV5Vy1EqaxdWc16TaBxzClJBfxm8aY
bieJ9iowxU2Kc2hDWVcHI4WlVzV0ZttliCcLu9bPDqOthI5ni6L9Luk7VHr96NzwxWzS4MFy4uiq
l9QRdF+XJyVnXodvpogM4mGLs9hGbTZ1MAmpcqNMtkUeol1M3Z4lFlxfArhqmY3BKsk66zNBXkEj
MIPAUNbdmnop1m5G8hw1093gLzu2/anO0k1KEwliEyhmgx67JzLOSnrOUvkumuGWBzhoeGRBGPZe
Laf95WfJWZQMxDGJqZLuiHmMSRp6pAFx1lFx9VNLA2tnPXYHRjB2BN3KMkJ3uABOwJ/PdhCY06R9
a6fp9vwesGKSr0YUx7rpmNJTnDNfvA8CHTqgAQxKis9FBuphki4l3S1r3XbBfCVagouuLq+p2e1b
I37KdP/UDJ/N0N98RivFJnfOOPa/mDWzERGj3plG4t3gkPOko0COZ/mXK9q9o9j3Yvi0O3BQiPXD
VengCBDuGxyJlapb6ECVqsd6SEbbfplZcVQcvrwKPaD03uhCUZLi93YBttYPgY3OXALNwqwH+TcN
nv6TtvPajRxLt/SrHMz1YWOTm/biXAzDKWQiFHIp6YZQyNB7u/n081HdfaYyqyYLM8CgUUB1llIR
NNv9/1rfCqPPSBOHZCSgICcZJJ/gTPZz+pAAZve1oAc35NHIybjS0OheYqs+epIyagGpxxRPQ0et
CsZO6qYoAiZxSpzFade/CAa9ad5WRFT6IrefnCa5mtGD+90IOZqG+VEf1SkfL3DHsY1UO21gLKDq
OOZNdZz0+SldPpN3kWIrMOKyeqry6Ux74Kwce8f3pJS978YQYNHaWgZ6qmv39HgzX3cZzOO0BHk0
pP/GJTPH/EQP+dhF5bEUFudMhXTB5i+RSfUym8nxrpTpjT6/D3H0lEuereQ+k7rXHMciuwrRx6BX
KTBhNZdsK2eysPgtpQ15Y4ZY3dBSXn2/DS5INGroJj1nFtflciIyimSPdRWvkD8hmfj+pGpG5Bhj
RWSo2zAxiQw9hYp0gcaiQ1erz14/Ss97RDtKmEGLORiOgeOzq1+8YVCvJtvzY9nTChMnMbdnw7pN
y+StzFAGa4xmKJ83RGBcxaW8CXiCWf2il8UNZBEuOguMC8tKXr2K3FInUQAYmP3njGzQQRH+K9Ib
0lPu8/xQzm3mC2SLq3oKH6HVXouwIK6+Kk5ONJ3tgv8y1JrwM3Bma6igcoXM+hDGSXlFmhLvGPrQ
vLVCpFPEH8TI+FKbVznFWidC/SuyYuiere5xfxhHjkYOnYlWmSnzOjdHshU/Op31gYC90Q+botnV
3XgqqaSsaml2gE8P3Yi6v6XalCMKmHmvv3+TvCbL4cOWU0GDM3gxK4FqdsuJFRdSpn+484jXvTqX
dkmQrVata8ehGcaYhYWIAKfm95RG9JB7Yo0s6dIYxScEqQ1T3oBbPiB60AFuHHzZOV7h0Gm2uRfO
e9aJxHfckbubPZrx9JhTIF99vzoGeF3WfXIU4rwgftu+kqiLfaCfBHq75ZZ4BgJiycc0AUZSGLaR
zXequLZFFoJbJ9ZkjPBcouZdTymr2PKSREvmWlQjInGRUTaGAA3ryHXKNnxl6MEj3K4HKyQ+TBkA
piuO6RvgkhVHj402aoSfRe/kc2IK0i8Ck1ieRHLmxEJ0nLPyEqH+M5a0ZIv+hX5fFG4jlyRtZUnK
daWJyD+itw5oD67NyJSL4zChYhxa8b7OUYc3hQ6nDthyGUfEYSBEJzTiZXl8Kuv8UM1YHfE3+RNu
cr918Ia3xaYygB5OHqu92fV4qbgaquruSqTM1o7zpQi+Y7PAS1rb9yjRWeRxzRKuJO9bvdf9loIt
RiePTiqMXCszFy5zdhG0+b6dGJVtSfSJAzwLX+CqBk+2LoKBELb+FISMWWBR/igZgmq4K4CXT9wk
xAgaitUltiYkrxtMnj8ZncGko3+mQ3ozhMZzMpFpWhZqXi1+o2421iOBa8DlsA6XMHvVF04LXlP0
GdwRWkUTK8ZMr6OCLNxhnxrMr8wkuio1MXj38XHUyPzMgs0bIS9o0IrxK4fTPtQGKiFBzqJ6yAp2
S5GB2yjOyLdW85WuuluBqXVV1iUViTBcT3TAV4awkX1xlAeENxECMwNJSBg15S4e8sFHWzqtYnM4
y8n+CtAm5XH5HGmENlm289IjROZmgPIcYKzTOjm1wIO0pnwMsfKAFePV6x8jdzE9NXQz7rSWxKVB
J0snpyOx0jX3JHL3eSzmr5AOaqo3j5Xsdg7ypAlUvjH1l1PEVWk53zCyDGzxmnzO09bwHXr3JNTO
Ul++z3nM+8vY7k9RQ+kxyWK6o9J+jPFSX+Qq3kejEaxFGH4E4gspxl2ojeeoQ/5httgnyWqaZEJM
dtD0LAkAtscsvIOVhUbcPRvk00ee6MiZGDZGJSidjspHfXAdZTydqfuMhmBe8c2UP5vebpTtNXS6
x8nQToE27TuvudAtJkAja9uN0Z9Hq0h2zAEZtsvoeeyou8ASPYYNn1HVMHBKg4kSRJoc9HETlle6
jk6oQCG50uhdqdT4GsH2G5Na68GprBJcPLx3kQoBRpQgYWZwZEVkEEasHTMSkemqqXOYhxwI+V6j
aK8jN1kk4bsx5t+z+jGpQ9AFyZEZ/ZG6OdT66RbvoB6md+Pk7iKakU0w3pt1RtwQIfRM9bVtHY2A
l5S7qZePVf1ca+ZVJxUYJP2cjBizBrA/vbyZzJon4cFLia9wQ92bmbxxCe7zES5mxgfw0XXfa5c2
4grH1T8qrb91nZF0CfNr3vYUGxAcpsdxDC8z4uYxe9xJO/sC6W7i4K1heJu04ctJX6lOopCFTQ6x
4QNf6m5KVqZHjKJs1pbzYCFDiiz9OHsHcxo/pOFdTIP1TGDjg4ZXrNK/hpj3jAn5Jhn0IxPX2UjS
u9JT97hiLmgRvlaNfoPV/tIsgm1aelsWgrEc1yFE7pFQrLIdcaL11yQyV3W1Sd5DmEFeQoOv7bBF
m19hXT3GIt6Ab8i8ndSj65zDdxyhfy3g2abHLp9vLZujjOhr1CWkfwbnBghUaGt7qI43qO5XJh26
cHR3FgEHSe7ssio7IlnCtcMa0eprAvOOhpEdzUDdzxrzCG67qY8uUxIGU2vY1ab6wLB6kejBbvQ4
IWjlY4P5UDfhZxXiDbIRY2VeV1OxGcx5nZG0i1uxVA6Gv2mdkjUAb/+iTqPVNN/XA11QZS4lzaPQ
tAuKmG0FlWruHtAKclJivYb0sNyo+d6VYjPjbCJGmlLlmtysC2rPW8tCNcnPjm21Uth0qJyaCbUt
sCkCV3lpujtyrbHQ9NuQCjc8CBrfQGWcu7IiDJGoSpPjHhmD9PbclZVVGyycJJfnh4cmNm/csYO3
GyNT7PfjHF6C4EGCnD5Kkdzg7NhnbDxEPb66JvBzZb5nXowtf45/lA7vO7HwQYevH5KumrRLQUPK
seIfujt9psJ+FV21Ne3oMJbuy0yUdkQoa4YCwSRheZTuzh17yps/UFH7JbnyniSLI05+LN/J6KKd
ItgBJeRVaT9HkdrMSwwvb3tT8HVxx/mmNt87xrtu2ZcwIVN1HxAB61QEpo0svjOAqNlmNRoemTCP
aTVu2fYfcVXA3lkWRbWTcPrQNVxbo/xMahrCLd1L23w3jcXiPl4jXbiDtXqsg5DQGXWTsylCgfeA
//6ysQs/08dt6UYEA7kro5gwG20dAh77+QQgcB8PzCqdAAqfae1rRz5fhbmQVF7rx+AND5MdHDWX
yvDoPUsLTpzZ09Ap/MkCmyene7eRV0XHELYIxZqzcSvbGPau9TyKftfWGZuiYlN+lrG4za0fuZ4y
qYw0UoiOgnVAGuFDIzBLeFF94lC9S7EH1TOxeDs30nyJzVKU+wChpf2js64a9ko20fB3tgdsyfG2
Bv+Mc4Xz5xCpwq866xkMfupbXXIMyGPl4ZfDDqPqTgh5pJe3dR0N6XZ5KklDFu+pbt5EaPgHkm20
7pUdNEslwwmqV65xe+pHDq97FHnE4KUrj92lEM56+ek4w7NsYJoItOtx9LaDgIdIcLupKG8izKTj
S0sfi8Cgb6y436aVdoFU8CYfy2cev9Y9aIp+KYQkAPeZYMnky0HgQV7fXrjxtB/6gPMynfQV4XZD
27OIFxttKh9dN9l2lk05dNhiJFqj3d+GxTaUycYd2x3utmMpm2sW8VVbtbtSEzdm21zPNgk3C9cw
Z9jFR+ywsEjKR1vn/xcH1S668WBbkryN/fSgoOETBrF1NbVuFZsZpg29YL3zABaqbA3Y1SdA6xJi
+7srh21ihNsOUEpoMptpP4YmuHat+lAw46Cd4e5QX1l2DgZjd+r2rY48ZEaCwTW5rK7gGi/Yj29Z
vzkxLb8fvojbsIkmpZVXbx3TYxn6ZmcBPwHyxa5yWgt92ArTPOrKuXOZxyOOD8nUPwgb8r8mkVi9
93H7GaofRKEF5JpFXPVwu1y93sRXQ0gqNQ7SiEmYDAbsL7hkJ2ytOoRZjey0TNyRklpq9cmdsaaX
CPYGkLvtuKX0MBDmR6TGk+2Mb3E+PTg2DbSS0DJijgHzpgHZ4E56lbn20azn+wZ0SZZDYzMzCg2Q
qObqEJoZKMXiIrSiI6g2tvlonxxSGK04ZZFMrwjawec2vTVuiIYyvFqmTTPFDzrzaMdqo3k1J2Xu
nK5dGBgFxXjR85HhuBcdt09ETym5SKZqrpf77lzmyDCYyPdN716W7b7stD0//Ep8xIvZkYQBCJlQ
tiuzSn7E0nsKmuZCy7Mrtxy2zIl3Ip4Wm8ylU7prTA3rEBqfheAPKXYx5NTP+gNRhZ9C1gc3IHky
EZvO6DHJXMshvEy5xYNbonPOMoZ7dKcWCZVTt+hla9xx9Q7y8G1p/LBsC/ZEezB1Z7c8FzRzcF9J
h2Gf7mZvbNe3ZSLRjEHdtdpdAvSlcojc4vWZi/bA8WtjssZqC/klHvcNRbG4TrYjdL/Zaeidw+ec
PUyqWD48alKsWiLkrfbwffOEptC4Anu6Rem8QRS/jctq44TjdgadUdsb+hS3RepeetlnYyqun1Ot
0160HlEWZLRanLhVc3SXZVOnhRGxteCmjtpZQE0b+vcpG1dznNPUc1eXVvhjIEOiCJ0VBBT6AIun
LD3OnAAmJndTFiupjeu2FsR3hkckQjdLsMkypWrkMg1jfAQMB+7ARPqTezuYErvJc3c1+8gR5zRz
UMjTR0F/PeQx2635nvMA0yNBTLILtoVF3h+Jni2oCFmpGK3FPqQ/O9RHNEUnVMsnLQ4ijP/1Ocln
DnMLrTaj6GsE9YtVJR9YhaNw3jodf55Pw5PyKECksXXhSZLAqxqxcTnNBF9Vj2N3+o7hCMPE4pTc
/NAhnvlGlxRXdYcwOeuhKznoAOuoXckEJaponkfmal8sxVRa+UT2NvpT2/T7QCtuqoLTJUUFDFev
hUOlDHu+wSyplm/5uHzJRq9JPY7cu37Qcvw3TbSGUIkrtj/B5fKpj6LicmFStBWCa64TAQfy63HX
oMIwa++SzJNTnox7V09eOUsZI2qpuA/9vgUkr1EutgQ14LrK4IIsI7xTl01csIJ2fB1ucrSemunk
xuwG64HFQR3bmbpgEnOKzWOuDHvnuZjnJ1d12ygDf8slfZcWNZIjvn/CApvhR9gx82eC6sjFPCvd
oL5tAdq751xZrYLYwxBRbx3q+bZpYtC285u4AaWjJhje1cmoiXUKVPHM14sHOPha6aptEXIO1geq
LWJGOI3jGVC+uiUjcxV0zUOI9niTkWAHqdDnDz/S5MhNY4Ez0UdqzSLypQ9adxQ5VMzXdtviUk39
Y08CKoK8dyGHs2rnk1TqyQ5ORdA+OgXlyiUWZ8gCta2wu/lZWp70pliXQ8xGznxSnbP3iqj0dZvC
e21xo6ps9quQ/Jxckx0cObxZdn0XdwhRDagc83AeXSRmujo14Y+8ib60gUfRasvrYmWIBNNt7nJ1
WtGe2yB6iDV7pw9k0wfTyTTrh8Z9IlkROAfVUOyxb4xZRLgMBrvb98u+1uyZTLIHXqYbfNfknffs
JYf7bO43hRWYRPVQrtJqGHCVjnKON2Iqu/NU8ZnsQ940IB5hmd8o2W1FRxXUIsk4Nh+8oUdIOpyN
bDmD0NRzCShsl/Lp97s0u/Kt1qnzBvJpbO30gtrJUzaAF+uSXbVUYDy2OlRoqPZT1hiWHwl5NeiZ
5CtPc3BO8HvLZZCMSwlmGRCw8SjctEsXqG3OQ5GRlFl03qp39D2onbfc0LDrLz+NKa9dLS+vRZ0T
FT7YTjbBAYjxmvgoa+gjDt566+djsrEqfivzGO6/iuVCFdZX7t7ZTUveDgm0ka3zBhuWt4Qbk3IU
+xpyKmKmmnXpqHplIJ1cexWFSDrDBCijDHN5T5ou3QyheqJk+7D8U818bRGl7JAiV6cKSLiTkb2T
A4eWRTx9Tw92WTzkbXqMYllvC1A461mRKe50uyxtvnqexMab3IqwKWCDcWGE9PU/7GB+wuNiIDtN
TITKHujvaF8QIS6oTPII5MK7qNCFZts5dpurSUUO3MaC08FilA9pjBeLRR6oW4XtJY9uy6Y7AAYe
L+sFHmqiYkRWWKUXnCguvNpsPwxVXxZjtdLMWL15067qjNCfq9G8w4fSb2FOHuKiEVuoDPlh0MTR
duqGTkVknGIVVDvH0eCEps1Wc73oIok0SBQze8m8YB/f2EN5icDFvUVcaFMuI7fKLKS80sJCXga8
ZelYYpm0AGlpYZtsZyRcq0pNL3M3pLuwz8rrqtWMte6YweqbCVSWz25jxAd7FjdCjfoGqNJrixsQ
+QkPtAzIyauoQ1/j87eZkZzmZPezvtFoPhKGpcS+6ufVt2Z07sfZh+aoDztL14wTimkKoEVvX4Rl
ie3NsldjYb6WoadT+fbQQLvOQ6aFbKO10N4oC0uEa0HoZjbGh9KnGvJgTnuYEG9EUZ5biai2WUtL
u19GfB51UPdrC50O+Bd14qXYQY3ZtfOXxyLyPSDJno5XpltdOQUw4oi5W0KhJqZLnGYBOqCgT2OO
p74WT2VnYQDqgQfoT5RiXpK4vFK0pbIYwqHuruzFoCOM5HOsyxXYrxYz7oc9e7dA7l8GiN1Y9chc
LWhkZvFAv4o5aSpQqdbVG2Og9gW9Vd8g4HROmPeYnx+MPqDp2H9ajoXuQu83dRWXvjJdta8VZHMT
62bn7Ryb43W0lNFrBucSKxNb1CSnkPHq9g6pCvrlIIIHs7YpkU4dhzV8Zt7gyFWI+mtd6vpxICy0
YwcfU7LfSFjKMUZqu2tW7ndSFgsd2a1k0mjTSz1Sz0502290mP0hMhuDubotp+uhsW4U6BDfBPsK
TWY/aKN50WGnZJLsyNdi/cRjsnFRjBJSkl2kWt5sWdBoJ6Tpe1Mz8Q+t+sQFuK2LuPJNhynVGvT1
RLSaPznxQ8+2U++8BwASqZw/p56mnqo5umKXiNCPsGlnO5zY0QrALN1nQhvQNU83Uw1mxHFJ82jj
K6rCYh2RRHhdR/NLpI9PkmD5HTvhiJGmbtw4XHlj8OnpYFpz53NIUPUPbXZIlH1nV5R9Zq//zOOZ
jQdLlWpxOyAtbEfPL73wEWTKtT2IaG0Losrtwv5/EF/cxO9038uv7ucwsH/Gf/1RsvEvSccSB/b/
ORvsb9QXS9TX/1l98T/79zR7Kz7+LLpY/t6/RRfWPyyyvgyXDC4LxAGahn8lhKG60C3XkNI2DQQW
On/nvxPCrH+Q6mTYni5MjvqegIzw74Qw6fyDX8a+xWByIXDs/yIe7Bd2zJKZtCh9cDfBWRAWjrqf
BRdxr0JHRk37WgsaOQaagQxdgj3DxG8H7SEp0+NEVwB3D2HngYOnQ4+6XTRwtoFBQTHQpJ8qiFRR
Dp6F2MaVifarRMLlUwnPN3Wd3zmBTebf2C/0ygC9e1g7fmdXt7FdletwpMNSzpwZOIn2kgZHTX7d
MEiWaG+g0oPMYOyNp6Zd/AUO4lMXTa4wUpzQcQBfM+Lp/PcT/JdG6D+KPr8tMSi3//U/fg234Y44
Qniw5W3Xcl13QVK8v93FRcgP6/85yqSvpbCbVw2ptkMN2s9M7a0gM0Utwersqj5//4GLpuV/q62+
H4GzyPsd3ZaSB/qL2mpWOlJ2wlZesxQZmLSaFSdrx/jB6eo1z9MrqsEgD6vc//3H/uV1ErolHFs4
0nN/kdoUEP7rYNaaV5SQe32E4DECxRJ1SUk/smjh/81l6miI/nydBpgiabm6Ib9Thf5wY3EQYofK
0vZ10nQi5SZSbcYp6FZJRWdf5ZuwJuI7FfISnQnmKPNuTjlK/P6i9T9nhDmOtMgGQ3LgGKbxC1Ak
KVTuNHlQvVphtcpI+kXQ2fo9FUlq0w91Zp0KhIiAX3+gJnyHtwl2n7OH1E+sPA8M4nupT4hGyucw
b5K/+3Z/dYvostqGYHwvb+DP755WEe5aQKh6zQBKrYwGco3Edzq7D6BsDA4UxUNfx28sPYe+Br3T
xLe/vz9/8VK4OqRb5haEXuLX21N1vQFVArHtqDXSj+OQJPWoIBe2LV/amqGYWtr8d1e9XNUvA4Ax
h/hMLBm7zHc/X3VQzbk1JDobNICQU8pJty7jmyHyDq0kYXsJHikJYOoxWxDUEVJ2T6+FGaFfamgg
45YXwxIyvYB9f383fsHPfA9NJgLd8DzaBAwRJug/zgWaJSMznOv2VbXpVxglnu8KinkidfaG7RwG
z73DTHqNMY9slJRdzmzKxXCyp5Z7JvrngPmfGDdEWiuTXRC+9PgLY8G7Fl5HenAuzWYjlny4gAwQ
rQFcUkEKFxpvpGYY5K3N2cdkmfdCKQoMCMrmJP1qKA6hgsp2ZWAQ7IIqV8UIKox2uXcoZSeadCRS
+BUc9LUL3rYJMGlWlfybx2Z4f35ZXLHMWYa0bVcwff18d1o4Cfh0RwpypkDfrOgftt1TpOg7qKoB
N9yWPiE6YIiUuWL+25UunbVhJENdB/hINREzbmUg9Oif52ZmeybO0TKq8rInnUbVHC9n4ESmPM6Q
20Aq72gaJRwhw43eY/ssAnKAZs4nbOokAKSquO560tbx2/Ek6BR7JUySvncnvOwR64gndgD1DyLJ
w11lRV816CycQ/1jQgej9B5SukxrYEg05i08aQNvX9FSVQgeELC2a63n062B7RGOLPoPaUGV+th1
CU3vIIQkqgiWdMYfYMHZbNXOPsMz6Jsi+aLbHVd8VyAZIZXiWSPmz7KBALOBDxeWfUNOs0+YKIcn
a1ihe4D8aic0wONsZUMZGDLvQUYwzJAAgNLvwzNWBLKZ5ks3HO5tM+W/5PLWarEdWvTeCICWEhG9
B1Keg+LYA3XNu5sagJpWaYgCtORsuMWFyKrDVBy9tt5+36fBVLtoiu5cu76qHMKbQzv+ylSCn8Bs
nj07WDmYxUrFAmH06qAH4aWqonPdWQcPyUS/KIIGu342zQ49o06Vra1etAg3eFO8OGo5i1PirDRe
E7dAgcGDRktSoCWrT1A16CmbvKljGn15nvap4GGAB76rPI3kXs1CH0gUg6JI2cj2kJZwxGMoE1R2
+LQy1ykWaFfAWh9AFzBX6BD0LaN61rSIIlLS+RLiTglYZspwmTVoj/Xwa+imd+8hNPu7ecnpFopD
jZOYjMVMIu+Up26yNjLtCNir1qVI75LGfg2GEvUW2Ism+bLGJfpuvEeS+mynzS3dKLLJLm1zF2dI
4dKQowVQsutUmuna7p8muzgA63nvxUddWwfNi6+MQlzgY0SNlqqTTOqzAqw8qvzgTtp5DLOzAh+K
1IVHn43jV48c1s+c5tlET5AYCKCKjgqZq9mHJmN26Kpm15pgXRx5skXyqTMddC53uc1zKATER9sH
Xaav7qbB/gcL/U2beb2JBKbsBVIr77901upV2FnpJl53aez6oO13NBYl6qTpXZctkJvJWyXOeBfp
xg5Y4LaxudqphM9rG6d6sChIZSn1eaZONroHFfUQVeWwWb4EdFQJLLA6S1l/zMGrTrKHz7GIhzbw
0JIRyaVBfyhon7ORqR97JrzOOw0IQfdqarie6+jr+xEuM3NjTQ9uM69LxSNTs05WZ15WK69ztnZF
L4uu7kQLyz6kAe9tKeubwY6vhJInVO7ntJuJANX5QmBBUX/aLwRD5H7SjzsxZZc5plaqvuFjqMDj
5IPmz039/PuF5s97I4AjuudaOv+zORL8shmb7YGMItgIr2NtrDtrqnzDJepSURyirMe/4TmQvi6R
hbqTDWh32A0W8qrffw2U3D8vxHwLGADS1A002La3/Pc/7NDcGf6vm7j9a5RRRoRG8Ur75MPDo7v6
/Qfpy5L+05K/fJJtc9EoSegqL9u0P3xS3uTCm8NweBUpG9C6ijZmaTxNKr3H5dKgR3EudY8chHmQ
DzJ38vXvP/9PK9fy8dS6PDby0uKU9fPH17Pi7uZ8fBNAUeuz+xCYMw+5faswTPsyLv9mX2Ubf3HB
Nh0gzlmujiTtlz2OtGTrxB6f2IKw25TdcOXSur6GrYH4LioeUlIn5i6F2Z689RHyph4bheo5Vrn9
CryV3MRmTZGRP6L+BNwHW07fwGeTJb0Lok04c6m7yuSQNXnmRTsFje8PJQbqDGF5zgvFQRAN0/DR
Le2wLGR7sUwXOUCLZVdChyBY1Y51IaxpQ78tZweSvqVMb6NqUPHE+dfg9Hcd7LMVJcyroHfetLoJ
OBzN8yqU10mnnmSL/Xdu6Jwjh9pZWvNu6NlJ9/glpCam7iG1KcFrfej9zYu7nFJ/fZ0cQ3AbyP11
8A38/DwzGjOJV/TDq9NRY8MgGCDgQdj9+7fm+zD8p48BW+OYtjB111627394a0sEJI1TEjBMjAYn
01LcjfR6N73DsLRz83kqL6eYWl6MOdPIg5W27LoKR3YU2CsKUy5H499/pb8Ysby+nBWky/YZC8bP
3ygPBivX3GF6lQ5NFc8lG6x0KdGX7evvP+ivRqxloCF1LG6v7Rq/XDvxtQa1CDm9ppl6rwXNwQzl
xKozy48UKjwVfERVSQMlV+t6pnbr/m++gPkXg5aBs2w0ySjmXP7LoEWRSaRT1E2vXWodmvAOD+8m
7fQvbVFV4h2UflKynLICrUqvBV9kYfAYnOINu+CaSEvFEGFHZRA+MAXRl2t0H000xienWLHbM1ZR
QyroZHYkkbjTQxW1yPOWYobBrtx3l22JYadvgJxBCBnYmA3Wf6POaz67WGNgXckG0jN013Ej7E/b
S1kesQZiRclW37+jS+3NGNbK7ytc3CSfqrWy4q9qPFPfH/yyNb/YT6lN5ppraSYMWQO+y7BwL6qR
T29jZxPsUXTr2wAxH45orrla+u8Dkp4yib9s763tZYQpxl8SQR2NvcwEfgzgV7yW+vgs8wHkPgcD
NiUg1yWn7kUmACoLkyLK6pSUbLnsR+vgskFRCh+Rd3uMuXhzYpvb6w58FAVVIyRee+7EJV74o8Wd
42QIzkUzrgOHOahN6FH0yVsGGNKfo1NEH4QqKuCqYILUFMEggFNJc4yRqiLc3Rpa1jFy1oUhdnml
rqtEvdCG/PJCd14JVMypiN9C8rChPYBEN4hlr6FkFE34DPvI3Hg5GWTmNLBVTJZwGIRNqMVundzY
YITFQBSgvZ97CkroW1Ouulub7JSsstzPpvVoC6QmYF+zFYqpyZfAfVIt/RJGN3MLgB7mM91kKwYb
UPM7QDmCxbn5/Rv+PUv9Mr2wEgp6dp7hmRyIfh7ME8SeqYee9DoK9aSy9IN55S0oiZfV6tx3K9wv
BkS2lSdRqqbhXq+6G4qK5xnAbG44B9iO6yY1zslH0eo3JX7Y0ZteIHlfzMVMMMQMssL+YVkVdY3w
yyrncxSb9/k8vFRSB9ayd0tQ+BZ5TZSEpYZdB0/qPcCFc1dPT1HVveA1fAMMPpBo68ej+zlUEn6w
uhaLvK5TayfAduEU3n10KifHQe1FZkk8U7AuEfPlN491Nz8FefSV0LL3DTO/6vBMIhLXP9Kqf2lG
sXLrnFOz/TfZ8N/55b/cW9vSqamwt7Jspsuf7200ZQST1ol6FdaA3J8ik7NENNDK8YZA+K2Zs+uM
6VNPpr7TagLjg2FrdLx4v3/I+j9LTL98FXY8utDZaTmusH4pKohJVyCUoukVthtKRzhwiZ54l0OD
N5u4lw4UKR0By432Q1JudXgvqxjjDMdNjYNnN4Wo0ebaJ3UDSSvS7ZC8mD5QayJ+o7WbW5wmIGvg
KosviPglxk70a7cCWy1oSI6TY62J+33H+pmjtJMBGorybUoCczfq9XOXyfkSS60RpFhhnHTdp+Ra
YiojlwEjACRBjrhIU3wRCFAt1aNM65Txwhdq05z9YnLVKtQZHvLbTWthD14cHEMttoFO50HYJr6c
fst0zdGsACPTBICJ9cFbazEzhIkPY8S0QgR2+mQVU08Yyx7NY4X0FElUqwHhUnjZUsgGVO0WXVFV
noPu0Quzo4a+uR35DbVITzqYfn8iMy40KuuawBziO45RV/tSj+ttApDEl9m8B1f/7ujNhRyCckWp
ixL1SJkvzzZ11oCYQ/0sSHUTor2w2uI0eY/D2gITQwQSv4r1ECMfeQ2mvXEqcrlHuw4Bs/YNCm+x
Eka96Vxn2DbmeGnmpNy1gOAhga9I4TlX6EwKuXbV47gcfCDaeT4pKYVvcuYvk+6uh+XQTv8uXohE
buimm99nkaDiJB2OqNLDTZZaBL5qQc5nAdNS0P98hfq11JcZNk3KNbfukHSpvnKNbN9VzM8uggjf
7seNnXXl+luZotVMfONCdwpdbQ+d3d0aaHHUQgsWWPqZAjtOZLV2dJZZ2yIydS3sW1fjdBJHLtMS
+bk+DFuoxRtYon5tssol2FDWqmhAmy0Grsm5A9WFLiql0B/sKsm6N5ZGuVeYyTZkHHU0AOeOkyNf
S+ntS2WZ11GaL4lSiIuSnHk9JdubEyKktEGbdH8+kJPJNbo8CyvBLBdwCIyB4ZFLMQF9HXcVuBYf
/8k+zgOYMNW9ZfAjuqD/Nw7uNUFv6fp7CbNbeh/f8Y5JP6GGdK7wX+OMcjrEY1q0sT0UhVpmnCCr
1KwmWrJFOH8fL+Q3tY5UfE2K+JVdhEf8fQcGNd6l2qIMVf97yfaCeyRD66TUxXp0iCTI2qbaVgXv
5UxK66ZH96sZyUXLjmQNW8UHsEr0zMztrRuHfnd/HRnjZeN6qC9yhWCsD1fI4atjM3BNraNhL1pk
tgEioLiGWuCwpkUARYiBxu8O0z+sAAM0Y383GDRxprrFXuSiBlYEpEt+ZZBQS+lCNkT/i7vz2JEc
ydb0qwzung1qIxezca1CuGfI3BAemeE0ai2ffj7zQg+q8w66Mdu7KKCqMjKcTtLMzjm/mjyOfWEn
3xB3a5TdiYbtpI5HdokurHnyoqzEpA9uQRQdofZ727pFtCNBnxF/Up4UJMdJhfIHKIUyJ725w9Bv
yVVi1BQcUMTc+hRxjqdtKX3SBY6A6bJt2jX2Lr/RSOHIw4W2FNiVkrQpPhgZ2ZUtXj3UIivUMj6c
zJKcCKzFpghpoLZDCzeuCPdy2QIWo8UvIKOLeqH6gRcRYvxqfpvpZYgIAEoukNbmQf1SzcXEpoQE
IP81M6Bw+3YLdRaLCUKqQKZt6F2hc3UNguzDKFgCDlW88guSzsR9vOFM3DJ7oBoLZ3ZLfao6NXxI
l3Y/IPLt4puqh4KGkXqY+KjHOnuRj/hVVdoyUzaQPcw1cjOV5jKLr7Ohb2fSuus8eOzAeBcz3fgc
5wK73f6nHWf7pAxUl9YO8GLiYFVT7d4HGH/hZ74Hm2J6IpoWNamCzUQAYWo2x2Ua5bckYmlpATOP
IeUrYoHXuqa7mSUbSAIWTZWD+lW9cZlk/XX5RwWnGjnNG+3qunWwnjAnYJuOZQO4zant5B9ukdzu
S0hiDbCoqvSm2lG94sK6sXvy9PonWl0sOfLsKjVnV3gDcdktWe1kJ0pmwBHAE0kg3YBKGq4BX9oX
8xoH659V4y5aDJAWVaPUTy1PzyofckpP0ozBDwXORICSq95ezp3xoA3UvLBb2PxH6r7J4EUwIgN3
LyJalo4rb1nByVDOW53+eTHp7Ia5YNjF9LIsqJWjefrE8AT+LS0yEXAjr5CbrRsrf8Hp4qOUPThk
gE8WDfyrLVQ8Seq+u3BQnOJZeM3K6/FBsKJsyyYNkaWnQ0hnqk9nEg9O4bxD0C1WQ0v+p6NBCMBN
5a3opUaiOP7FJVUTQWnVsoE3S7ShtbhfiyqjHQPa5WTyv8J0/hUPBJGqylmq4I95fBv7Ad88CZfK
DNZZbCrCEN/9Xri2AbHMfXpByP9QOf2HrjVPBgubkAM6CNXp1DppzNDa6JCUYHcq06vWzRA0eKnd
kmttEmT4eI3BBwKgaaLqXA/4WxY/0H6go8fCd5FX9e7+caZkH9UwGl3k83DxZJ4tSSaiqLDZvu9D
LGGNv3rEapkb2YfQnG8UCG3VPpOqyOZfkntXsOOYIQE9b0Q8sA2ppZhL1WU57C2jXT5ZAcdfKnhV
Rq86i9T8kZvuunPHveM0ePE76FJ17YcveGM8Imdp6+IrH4BupA0WBRPyGGPAxdizmmejeEO+tyM3
gscStDRAE6LKKTf3f73WMSkBs5Rr9O0DVF4UGLo6Pxh54q3a8m9ty9tWkmQuMhuECFU8pOHu6Axe
ugj6tzrlra6m7o0v+Fk3vWJBUhLA8HTN7sUMpq0p+h9VMr06BcdbgjfVgjp/WvcMcZfEIm0SnYeN
8q5ZZc0FuTlyLEw41Dts9JDW8VvPm+N9JGMZ7OVkjWxAYXPKBf+EfY65FIa4oFdchSMbQKbOnd5O
r/TuL4bTHu7HMno2ysp+xfdbTbF9gRnX2ux4NWQTkEhK9tl7C4Jy5Yp2M8N8TCpzQeVu0qKR+kh4
DgvuMMU6CrdSP/Yza/F+nyDszJRlM2uFe9WrTY3AqJMYsseR0blF10bIKKePh/38UkCIdpDfRQ2r
Bq/E2OjLNZJRb4UJ0SOIvDVXwyFp+UiX1Ix1M2CHE7qEduQkdVnaTvTJ71YXCGI/XaulEOXARUhq
ftIHM96efANNhGwXBa6WBDjzMXnJW0DwfIR2Fz6NNbFZ5QYHWFXQ63jFQwJ8hHAjS3gQ9aVBx2Ml
tAwV4HEWP9ittrbK4SBLSfNb4dFqgsBZw5lQwCczLC4hvFA3IIQNNheJfpEndoblbq2BKCSs4tCC
ntNmOIESYsDABCk5RW2KRUX5JXCVrQL7xZnjH3rp40voHTwfC1vwIxcF9vRa8JqMa5l0X4HhYeLj
bouKeJAiIBQtP9hR+IAswDG6PZvUwcZOidiMZ9zMX5AJ6xKy8zycZry3XBHunNnZEB+/J0RmZwQU
tOln276l2nPWYZLEu+Z/ttETr9PC894QHpS7EAVMZrO/CGMVKzk+XlBV5/bLZkq/IPIOfgjDGqVA
M4LfRqP3ux/C9yQBHKz69qcO72Oht0S/WgUWxWkb0bGs/IagFTxrT3NEaewnh7AylFZfLIFqcwhM
HKVpqH375vRLjNW6gpi6nLPklibKx4kpKkzPH558bXs7R/Bt3utCMrmt17tUPkL4ucBzc1U+4YA8
raXD5L9iT8CR2To5FfAcd6CnZZJfSKKGDscOZCW/KoJyKBo7FXDLGm6zq5uzO7klhC5ivsEm63He
zUP/Pkj3RIHED9oQGBXIvMaQEWU9OONSU0LbeWp+GW2JbiUGU0akv7WhG6xrksUxgcjPlYRCSQ7I
71h4e9wDP9rAMxaltk00EhSDpPgMR+eJeIk6PZdYVy5HKX6LYty0OXJ+Sm36LkPf1TAGCHqQ9r7j
ejARrZaisHnjtP1ouwtS4UPahSjmuJevUadHyyYF8UhMBxHqJDEJi75rf0PvaWCftIZajQ2Fc+S5
IJLXQeN7Y96ZLhnkqrTBAyBeeEO9l0V1dsN9Ywm22V0lAm9lUF6vvYmfmsFxZGVfCQd80pn1Aas7
qBnksu9oXWvRnjDHMGE10pJocCT9WWAeFrziMapDX7cJBS0BJdJKfLLV+TW32Qt5BFYODNVYONpZ
IxI5JJwxwBH8Jk45m7cPbsqrzSNcjjGkgjmxEUWicqz5crmrJevCqLVFhxgjAdpVwBXK6nLjtgCm
rkxPrcvLKHQ+rdPCNbEEVCbYu7ADpF9dy0iKyhHyAsiXevBmbG+wCYMH7uEYUg0JIyPpXnGWRIvZ
USMExrgG8jChEdZPf8FMsvGXlYKC47B7Lf18pflDu+5yCkB3MN5TA15WLkC9uwljZq25ihFBh+Hk
5hrDF0IcZj58xt4aL7itHZFt7rqY2OT52QiQszOpvGGEhTlH7ry3mB0vBgM/CtcgS9WC+jkDMAdV
+VF03BHLQ91R5v2axpAwC/13og2K9Ju9z7m6Qi5jLTXERQGPNQ26V6vIskWztQlgXvapnLZGzbes
w/A7yzqa4XzcMKHG7yq0kQSF0zbyTxVEeRiH3hNhukwNRIzvQyN2f63gTg0F+5SSoZAQZF3lu+Dx
A/N+NrAE7kKZLvu4PNpYI9JSQ4+0IBGtJq8Favebr5b8BrXd2qhG5w+7scy9ocmN0yeUJ8TK8PX4
Ip4NQTlKngrAm2We/JrCEhIAjtoo6H04N1pGtUaJilSUy+mQf5Kth6IYXLSYtr055FsDV77FwN0J
G060JskRfXaksvccIHOZbHi5oofG5rRnDBoGerHM/YKAwoAemvo/YjNN880EEWZtZE28cl2msoFl
/mwwfT7rnGJ685Ow1XlblwZSmaQUa1fn8Tl15CwtAzK2ZRJ47hvlLWgQ/oGG/PVqAuvAK6g/GbH9
BFhuVvc2xa7kq6/eYwsOOCnisO1nwbaac5KjA8WAJsZ0zurIokqt/RBFgnHtrujmdm0EqtdBnr1s
2IoXo9s/isi4kblb7FzpJmvcjfylg4V5AmGlTmKibW248ql+NPyIGF0JiDqKdq25uDc0pBE2rpsc
ZDp9AJH4JTnCUaWv4j54EQ728BqdEi9jKPp9ZmY3oulQ9hBTU6dq0VYUCLaFuSOblUjaD3uQJZMU
jRBGQRHemM+qF0mNgBfCaD8s4pwXbtyvB2f6NNxMX0UlHZotgYzvGxr2cSyO5LUmAZ6bgHxyYO9A
HMckZSAQ1RDaQ2m80ejqSzee1ReFpk5Vmo2A+5Z682UWvTMUXw1TchuM5NYaHBCYU+9Fww41mtA7
6lkCsIOCWfD6sCGyz4Po2fmh++Lkmm1Hjfc57yx7kWjRytC5H1lStmvbDiBrlz9hGL05jZms4s7e
StyYV3GGFgdE/75uWGmKQtGsxpY0McUViSeOx6Knpyc98AD5hOJET9YYR/1kHz1OnoruHLV17fTY
tVzbkB0WK96TnVJFBoGzaNMiXcC5JPUFFd2ij/p23RcJGH6src3M21t59uFI76VjAss40OE1MsET
pvBWBs0TCvWbh79uQAjRqmmwCTE6ipfSa+OFTcARX8ooduFQPEzAa4vBqj400XwI6BVgEohTA+1T
d8Etqaa5YR1vvqmlZxmQfWrioYZ9B+QJmVpUZHG4z+POWdgPqRJjjl1drjDBXuJezf6B/e+6aMzX
rkyuhBqpPT5QW2zTpF9xSWkR4Om3HArQ9kRSK+f6zWOPX1WmvIHBJJV/yXv1i9SnRl3GTh7fEJfx
9LoWV9FkXzjxR4nG3RqjckPPuiYOPFnyEoPEsGkRnbMn7f1GaCq8etIwMuOHwOwbBITyQdQXw/KO
GOvjCBHBYSmCol3PY/FphsNats7Z6Xnuno3HblzQKxlh+T2nmrGoWDmeYF7dVtOLL9krDeMuS+Il
r0t3B7dmnbmo/TznTRgsc+MYOqJeynjyl8Gd2DR6C1Dcg1+6e4+732WcnW3HvlBP23ocItKDyYLH
nhI4jA0ENBBy4LTr3e6j6pGJ6U655QRkCZT+i8aHayVnPQHgJUAYRP7ZPowGTLCRemA0Ka5MlkAW
eF95+hQmilzX8yoMPpNYf1JHboYVSIDUeB47fnrmp5nAIXabL3h8+ttA5wYP/TfxALCD9ORr9njM
Qbh3cvGRW3CJFLtMJ9ppIayZkDxFxEG+seL2siQdl4mRhssEjV5sMuBtOwYEldyLLGcAW1Iztu14
C7367EheOx8bLrDeL2GToYXR0C5Q1c8YxjuD4nisO/5y/E3EHrOEYmgW+zEltUeB6+ZkPzhO9KN2
58dEM7Q1vptfwqBSgmEIj6xJZjweNo3DcYFF5j7BfmbLLzYeZRDfep0DouTQPJE/NuXGu97JPYsB
uTlhYztcK71DyVm45NvbskjfNPNomrH1TFjZgzyYjZle7iDG/3AfRXCW/8sDV8KC//Wdt1E7PV6z
7//9Xw/XOv0q6oL79N/J/Ir3+U8yv/0PIlZplUGTLFcYgND/JPOb/xCGx8jfBKCmkARh+ieZH5tE
uC4G0J7umr7nmfzZP8n8tvkP1L1QonV8GFxD/cb/Dz7/f8O5IEEKbDMtiC3wd2EU/YFzdVOvo5rL
rjOOtgufQntBuMwwxbfIEXisVuyF0S3QekaHLOMgfui88PVvd+75Lyjr7wz6v9gsf4e48JeEIQEx
1HHV9Zh/QFzgW2FjDkZ2LdH3Yab/KB1GLiMyGIZbOSMGy951UH4xFmEQbk/uHhsnNMRlTc6rcVUS
Ibj5aL5BBkgzfmgUDq+5gbE2G+rZwjSYlOkzLigSDxZpEjmfQGQrAzoIv8einyFN7DF8yFID20B/
1wZiY8TMTgamZIoJ1pZHrSGnPNZMUADh4QbiBZsp43PKCCw4sZ2nNHVufNEl1ssXLUxXyujXHaa3
1tKPgYTuMutH2bmEVNSXenIeOUPYpeRTOMkftu4+sjEGC0iJzxay77BjgHUfTrohfm2xtTSUhxjO
ZVhEosVhwvyoB8DvjtVd1JwWUvJOhObjHRzIUzKd68QCthjbj8iyz6K317ZbfwLT7tQIUE1VGcaf
+/iK7fqzus779NnXNYoKgVh2Tq5dTbkHDHp1GusSBW8OwlqmuSl2BdysVv2p7pcP0iwxHsTtboiY
rkM9cqZTUETXsayCRZQxDTRiBqyt7T5q3IdspsYb7DVGVcHCxndyLmayv/3quawYWuOeyYgVVZuN
STE4THaOWu3diQ9ChxedM14pLX9PhEuxohGjcrHNt/tE3QEDk5KT2AwTYGf9ze4Exg/JrRPdBWfj
ACIBrE3X+u2XJzsGh2xiTh2kc6RbbuxNFTDeQ0hA1rYvrwNewCvyFaEsqZlvVLYb14JLLz6cnD08
HWYXm0dcteXTgLtZVnnP+aSdkARMyynw9x02jeBS9aJMKJ8whvxZeDX2Vw6QQs215KSxLsIWHEy3
gJOGyxwxChf6TFagTyeI/euimrewN5KFZlRkBBIZbAsNdX2/t2CW4IZkLWQtoPZH28TLzknForkz
KAYRXfWuw3rCfSkkyGObke1RDpghDTYE4Tq7iUwbGVJbx8KEvyAKmJWMEO+z5hRIjLY13Nv8zXIq
kOnpPEiRqCncpG81oe0Hw37Ede9aM9By+/rXfc4eT66xyUpG3LFeXc2c5dVqcFTkxjSpJe1a/Cwt
+VQ2/KIACjXmnjtf/Vbdcs+udyDC/K1E7n/H09U03nBZSTPXJUIm/Qnmq5pSkI/S+U3GNo2OyRhr
zChOhuOQd8VRKNVQRow6u1i0wMH7tzWoViwN95kWKBAvwNsmvWbakz0An2ik2/z1HruljiWRJCMH
omgH6qA07HjJPhFQvMIK7FjG8zEL53wd0xnj0bHoBBd2J4u0wXCpDfCbGGZPZHgXXTml5EQzwnRz
Ht1oILaJR64109F3dSpSy2A0y12OiEAOEmeXRBDoCDkxOnvXE9G4/Pc77H0D/XODNUDdcfNFneCK
P+iEWApMDFP87NoZ6fNYxWfEAG+23174CuGcKOxogI1dF9G2iCl2mM+4y8hrDuEAwx2QC/ws4oHg
UruGtFeuvTEFwU7Zbp34il54FaKeLdv/xMO408T+vHDHgQfpYybsQCT71/PJHRqRVXZbXFt/fivk
WOyt0aiXUSrJtOGWJoZZb8I02wW4xiHo7VZlO16SCvm72Wx6zjFT4xEbcXybxgl1igcQa3a3AVEm
QQF1/R/4Guaf1EJ1lKnTnEuG8Ycn9r9eMJ8uGFVOxVVoVrYSsft6szNjR0XKa87+sxwtUKgmIa++
rLIlGk62SZhdlpWDGFbbGa0uFIs0OvT4zI+9/6uomSFWjaEvjX6GYoYdlBaz87JWT//+NbH/pAdy
8ZQqqk7RdXZT8Qcv0glgX7ROUV7LPPtKguyks8ONOEOoXbRS3ZcpicDTXoUxYGNQnGzb3TuZdVbN
a95mX/MYrMlav6FwJllnP2C9B86Qfamd2In1g4H+mnyWZJ2H/sGLjk2cPukI6Fcp8RsL7L3TNZiC
Gos657pxYNXn2CCq1pVEKKLfwn6T9sy0bPdn5XrATvILKYJ1n4aC4f+H+/H/WjbCQThJWeJBBjL/
WDZ+DeYUEf1wvcubqrJGjcEWhYQ7jbALLMVbo0xime+wJz54uXlxtfIUmKRFN+yf9BMby+IWUXIg
heqtQ+H81qNMWwgJgK1S4/+aAv/7x2iavGN/LBpKRAvakmEiQrozI//GO03ShnTcPGqu00wHLkfq
mFCgoOmUh7TdOZuM7UnJRUyotncKSeiLH+awiwqsstkFGJbjl6lkY3WS3uLu54TBmxOIF9RFdFx6
sP73V2wZlmJj/ss1K4K1zW1mlSO0c9R3+ts1G/jNuk4q22scDV/Ii0UpqmWtRww28EsUtanMNiY6
LO8bx28m6OG10uaH0tEfim46TmG9LTuxcmTyEWQZmJ1cdngXTpr1o7Sz34gltklPvFkswdVKJjrA
12YQfvjmd+pkq6SBMmeH7Pk4SuzdRtH3pzdX/0mj+ZRlJEANswOvmSZQs4wvf8DjiBCvz66B4hl1
BBCJTxGPOxrcE3M+5uExaLsexNvUnU49IhJoShxKG9MxH2wrOVtD9Irf7DGvjMcy1J6artybxj7W
tae4nfeIfPd5oR/U9+sFidvlcITsuQ59E3RK3we99xRp00nU0z4v7cdignjUYMXaD59pXf5Os/Aq
HQyxxHGIpq96r5NCzNhwvMwjCb/KukXv4i3WCYdIGnsrphos9b02jUexwa6P0IrpiKsN1qTMcKS/
JFkFpyMTbmjSFYD54TnJVtOkbeFH8LDybDEaqzkYH/Fa2OrV8Eh8qWyNh7jsQBCRrA31ppv1veH1
b2XUYw5rxB/R4DKpaneVexy8pIEIoH071F5pYTwgLV+ry/Ei72glS80ZT13Wbcoa+uDgHU1JcFSL
OVp1SfPwYwToG6N0hkBifJmV/WMC14X++yxjDL+MaO0N1tpwokMr1k09HLEEWHut/uV13ZvObAAT
hu3sJ1sitNdgPSvXehDgdhIAvAnblTXINXDEdgCx9KbpIezT7eiQKEl8dT7LdQe3WASGCgA9l5Mg
aaE4y9nH5U942zCYDg3UtUQjavRtKsSjm88PMRKosh4PoIa/gTLXbX/GU+iYeNaus/V93ALSxPA5
/CeN1ybKKItKZweFjmlHEJ2BxQ+YnGyypjzA9F9bBhTO3F8C02/jdDrFfrBnkixmznrWiWyirQRW
iCxrXZQ8WlJCItvE6vDBiwk6xqMQZ7TW8pdYgG7m7CwsdvISX/JYriFMrx2ThRYwvJsPk4HZocMq
qXic43DEtWCr/pZPTmJmWQCVXxh5rFnMG6vSD1OO0FHP++NAnkMv+jerMEGCyb8OrbWbtMvZJqAO
t1pDrgezP5ozidJ2co0zlFe6vdLk8Glhc9zkFO8jUSrNeFCrqEl5WfDOyqFcle5wFBnE1N74avn2
ffmAlHJb435UBgR4p/qSaKOF3zk7l0hQJxsumReDe3IMB0xlB+cxrvNtK6+2OvEY0ALAr/DP3DIt
WXiEQkLhWgNx79pwPFYp/15G61EMR5fUPRKFrCF49/F2y5QsMUx55ZJXozZ/tB1reBgPsjc3RUVQ
Cw3orEPx0ANuVG/uGl0/wec8u1NJwsmO8fGjU/efkQmxA13je12O11LXP1WApcBQwpiLHYS6DnPz
GPgTd+VHL5nfoTui4GvD3wkZpbjpM32U/haQ6b4HReP4GZgfuZ5hARNX264DCBHitzbLlVkloDCz
/aPiH83xvhOpfRd+ikNgYC7inixVp7U/ch+yYxWFOgSBBeklpMQ7tlhZNB7M+iG1dC0kTGyEwxrG
aTwx3zOxrrFs8maEtuU4uuFvQjepa+zrVhS9g0LB0xjYUTFOL3/nDsRUbGrNZTL0P6TVdSssS7LF
HCWkbrp8WT2A3zQykaQH3g5zduR/MF0PvlEPYLMDeaXpaRPyaPw0pGSs2GJ2OaQYCqfAI/ff04mE
wXK5qs3wiYbg27PpoQIzZvfy/G8X/5gFCVvhMmnhydVz/OvVatz4eUZRJDxNLDQ/0x9KbboJzo4l
xOFDb4X6rjT4ZpbJ4emwKT3miEqmIKkfsgkMQKh2h5F5v2whva3tuQg3xEjPNNJFfCgSl16I6abh
o1BurJBZalSt6sp4L9yS0rsplimB0xSI88rzaAqdTh+WgSSPqau7p5KEQ9NAXiK6bliR9xZtwUh6
G/GwP9TMJQwCBIE+o/mZE+A18pkE03KRijsQIM2OAMjzwx6MaZmMOk+YWG28jgTm891VkGbgjNHD
PMpkrXdQzOKccX3SQpfxE/OhsqMP2Ito7EJ6mSmC3BHiCIPByLAiMw9ZXVGv5qL47eALsQkqOGK1
xaC2iCZ9IbnpnTX8vN9Ap4J008/uM3rSs0y7xzbJVJNhc+jZ+qau42ZtN9hTeoMZbHF9eHMZPW/9
OiBp1Man1ByBKCqflDFMa1JDw2wpmJ8zG5CrkeKiF9WF2PQMCpWYd5JX2CjnHfPVbtkVKH01jysi
q5I4suhNxsHvxrJfa9imyyCHXhPow4VoG6hWD1Qvyeo+iS7nkbM4cU618JhciMf7/w2I+TEkge4D
90WPSGpC4YWJW8RQvLPNpwz/BjhaFZ6xaT4xtRXfRbFphCx2haVXS55tndc4K43lsvIMUHLdw68e
JhCTgGjrDOys8TbYI6a28LijG8aENNx0qZm+R9+ko7dLP52f+3rQlrLj+8228TxUHZ2D0X8VBFVh
wefvmB0nNEINz2AIBmxaE6zYDSx80WjNJ5ighyqsTnUQVxuJhoBICQt5gYAQzguAKeDTYMYYbGlr
16BdVEJkJXYJ2+mo6IsDjHGwjwDO23QJreTqmYpbiFzszjG7d8Z+ikBjhCFowl5Z1cRdwSf1o0Xo
j3vcXb1V+15aSNisDrJrq6w9YJZfGZjOC5JpcoZ6bAuy2hJb/9YkyRXLsl3uxu/KqCZuBs7msrmg
zVqlafR4J0kN03RxD5GuHTyJE6GYNqr7UoBf4Cl2tsf4RLDShN0/Yew0kG+RaPiVyl8EvwuTNdZP
qCYs6zHCizQm8xjDlUd7VgMMRn6m1b9Jzd1RJqT5/KZocaEyK5nz6TcLr+svfUXYyAD8gsiujdl5
s2TrjtEHIx+qI29+cL2OjK+W2RrO58gOvCWJ55dKB1OsOnifxWjtJ8jqXsZ/eF556WXwJlsAFoeR
xf1bJA25fYbfMlhz1iNGKx6hvplH6mjWIcqxkpso8mvvX5OxvA7jZGzuQ777TGZgwJglqKLbzi3g
A6c35ojMNm9lSJ6w3XVXE6Inz0EySmO+5kkec5XUgEWKou7sZpP0tzSDrGHyvHAio82gJSdR9Esm
sIO0OkWuxBinzuMb+nJoKQHTMAqOkPpzDk6ZL150zGOXI1jJKvQAzKr1WOCZFuEct4ylfgxbDM5y
XLHcDsaocPCui9hCtfESq6EkzaY2uI80p2e7Sbb37j8IGAipd/ROBLYs77FEu7aYvsHerk3HC1wT
yLEofZPgA+uoFzchZ1zUAt43ja9YDz4Csi8y67kZTI/uP+0FvKN6AY7iugy6Ah3ee6k9qwkOOW/H
QUbXmKFlUlkfhl4rA+abhEPoIXa2XXPXhUwvokm0y0gl/iE8MJlRVK4auHJzUOQx3MAsYWHYAznt
KzvoNgMypaWhw8stkpVfg4y3PW/l0BnFvnKH84wN7gQVjwnJyGKaD1hsnRoGJxH3rcio1PT0ykEE
c9abCRuAu5+qqbczMRqLOYhbmtOlSPRjWUWfI4zSaBq3AYm6ALEkMbMaqhZ5/51d6pJYOdlfCq8y
0unNYZjUjDzwETGSZ7P5gbh/I9o9tezP9z8l9Y+hRXRNFDPcyriZiNYkvJiGBJ7x7a5b9pXmkSHV
TYNYlnGvFPM8VyOpWv3yxLR3UszPicTmERY8rNvJ21n6U65hOij0t6lh3XLaXAXk7FDHNVsHjW2G
6JpDVY3gyVmYuVjhcAaE22dltDXs9vddkTkk7dWcjUNXKRuA5JBn8cmtGdOPTbkZ2SYXVab2dJZ6
b3CV+tTd+j67tHC1XUXC1DLtWzZfI1HRywYGrd0jT5B6dmBstY21sFv0Sv4ZVznGgRMKAFWNRCaM
zFg96MFgEypEgEQ3VybAnFYIWNW3GS6KUW1Z8mqY2NcaPU84vpo+f0ky5dIKFinBUzsbSpFU4/b7
piwLKIqkqeK4GZffg1k8lGqgPkHPIZoV3qEh5H6skD/WPqaYZXxqFUU7x7puAWFD28ZFcJ0rRbLT
8Q0I/cbZeYrfqwdIjGbXfDF1eN4q6oYV7YUq4F5dr01OKceEeUqQV+aBD2BZqNO5eZ9LNvmJhbMk
dZl6zoIQVLqgmmyVtYQ9FXOceX7WcRu0AZf05oG38uQKijnKj5sX9ZcR8s4isv3nRBcnLGRlTu2p
tmC1/Wo5y2EOXmJrPN1ZyJoSF3ogGnHpngGTCR6ctp7Zb42he9YyEiuGiJiXWYeaYOgQubAgXqY1
6apwFSE1QT+zrtPEoZwgmsuZnFLhR19ZBbGrnU0+NbIy6G0p83SGVLOLNV3MRuWFAAuhctrzB0Dd
fnBfnYyXIC33EwnThKd+Sdve3pkX5GgIs3pKMkmDPizLeT9k9sVJ+Cp3Iw1l4hIY3HezlO94L40z
wH/eOigguPSAeioN4F+0+vgxays4DU+RyZthR85LmPMqaxrKy3B6ctpX2Cnf8Ic2gRfuyQ/C/Hlh
TFBc8NV7cbx0JethZ6j9O538nSXYMBlHzCZm/tYFM5MfigHX6UaDFoLax0njJ8fWv+9eJsKFXApj
aYdh+Lbtoyd9FP2iafboEPB5KahwK+yRSaXorg9lNyRrRwg4fhMy/hF3bBpo5jkSCiE3TW0qrYwv
ulfsmtL9kU90PlnR3wf4IekZ+MKAUfXL5yIvMenk/lvUgksI/0WOLk0dchluKWgCTszCVlNFVTXi
VDW7ktwjOzt5Ku9kxMkOoyDlJwNFZg/geh4q95kt9JcadtWFs6l9eRw0eCrZsHJt4tXI34g6+dS7
LvoSwoTQKGmr3ss+YVvuSjI+jK+5EAAlo7MtWiVZ8V8QLNULBiYY7yy0vlmX2bPeufAW5Rfl+4ea
s9lONatYqa2ba/Qc1rmJ64/AaD6kcPbuiFN3b558/dtzWS9ZVm9rLXspe22NMv8MseZXWJ58ePPB
vEafd4prlBfNxzimJ6LrvpTr7FxUH3FqPgQe8UsOQaoavL1W3KTXbUsiVsP+iT/IdIaV/jveGExg
BXL+cMBSg5ThRTY6ZzSZJ18j9ixwz22YIYXqVm7W+zDMXqeK4QpYSRQ3G1k1Oz+yyU8RrApl4FEU
zlk9F2KfnwjpjrprT7ZLaWXbuRd7aUFmrXzMWOlAmuyk5pL3kSv5BzcCJuBzleY51rOfbp7+QJV2
rlj2JPk9EHS8borh0TRiNADwYgNP7lIjx8TeEbD32o8WX6gqblf335cx1mSNfiIRU63rS96D5XRl
vSRmC2gueW5L8lXLxn3RERK2RvoFBL8k0xD34geL5miRdc45YzIOU/PUWs12cJeFbn/EzoMbG5eY
nI37o7/7EnW99TgVzGtaheN9u6P3q0iil4x/IN7k8rXR+kemSHFJCIIVY9XkvuF68oztzXMVHwDO
fuWRTbB1emoyba3IxW4Q/wy6/DnpmedKgU8OS6C939pSZl/YFitHEzWkDeJTEoktqdsfpf5/uDuv
5diRK4v+yvwAJuAS5rV8sVi0RfuCIHlJeJ8AEvj6WckORWgkzSjmdV4Urb59SRQq7Tl7rx0c7fp+
hvyC4pAqfqvTa30fDm4Y9ZeRuhmXJ+5V00s7OtcmByx0bTfm7VRACQAB0m0978lsAMI67dYNOY35
lJKK8LVp6OuRKfSTy+kVNexr37mnKOXUydCxcjKTKkjSBLglJS9mmNx70qiupVXeTLK/ahpkL6Ps
oaqSiCIwHyCZh+TUAU8PlhvRM7JgWv3UIz+Yvb61IvrK3p9OIZ/0ezSLY4yLjd4W+S/4OHuwdRib
okud8XYMajBblAX7voofo5yjZOYf7Wl8rUbkfdy2qYG0xbHn5BfltDHcD887DYX5Xpti25ODXA8F
uKAHa4h/5gAxEbaH19/vVQ7hxVw4lNOb3DaqPVMW/BEq+5HsgV0EaD3sB9JH+hMVvfPigp4yFQls
wevi5J9jePJNQMFLG9A7Fc3rmKM9CngmKifzKljMuyaxiEbGyeqI+3nMf5Lao/KBHaKsxk0YHmWX
3ylWptiNr6bEvNEYMS/IPlXKgwEbG7N4rWz3mlHNkukBfjGsFxUhexqQtK/ykJdVpBvGiQ56l3eT
RwIasbKbVjcH4MbLPlqDWeFPewQxEJNPeagocrv7grFPFueN43tHJB33vufcdMK9b5R1r/8dKI8f
kxRY4sU3C8tO6nNssyREurq4tiTCycZ4yax4Q9V9rVGRnA7cfW7p/4onj70vS2jKqCT3YVcWPhV7
lhBZWPec+7NVaOAsvqIQ/YDbB91rCX6quA6yYWdJLH3p3rEYFrMBwKdgpCWe8UGd6mBmEZhCLYfM
HfZwz/Uv7SSXnVnjQ/KiiCkRtRTTqdEPzD05/hTeEbHtXGW3RWetZZtb3Gd0NvWdV+7D/kST4TFm
2EQy+9TdLqLxfuaSiO4JfUXpf1Kx+Ma5GTUDmi+D0lFeiglxZfbj88ttU1LZ8l7DHFmgt+TXrY0p
Hk54rkFHYWMsGxnDz+Jwuh7sl99R5wrjveaOZFJaYi/iotAW0Q4kVQ9tmGm4DPGW5E/MzmZ6GeP2
YHrytkWvqcsNqGYouq3Toy3oL/628sLOPy+S3TbnQBkZxkdsV9cda3Vu169VjLaRAsh1yGI7DJRI
VM3kshBo+p2xExbotQJlAtJoruK5d/jlc9HaPGrgrN53eg2QiuuGTUi8M53ffv+Fh6iX86YFj94p
VmNg3pscb8LE3bLqOGyJXUrgffotLHlVl9ShksjHP2d+GFaFz4ICSAlefB7TN1mKTdX3Pyo5z4GN
YyC/FWhDfodUvYgbzqLO2p5w/4UhF+sPuANIOWnVBWzzcjSeYtvj9Ieqe0KQmGm8WN9Swcv7beYx
RgwXQWk2EmMGZjdTLsEDVF2VsGkio9YYDO04sziDOFj58sS/JDN6wXigD9FGH87MMCxMl2llv+ku
v8ZSTbI81AQphKVxCZTHpO9/mjnfzpq7AUgM8So8J6rReAP1WO1Nnq4ajXNcQS6z4U+RKEcKjA+Z
ivOlrYe63oIZi3flSH3brPAD5BlyZ8I9kP+OT+2IzMXjRXwPBjvbDBeKshLSQHpmvw9cZHxwr3eJ
OWzJPL+3ZPbkMyD1JRpJDu7uggE+J58iI/tmGFsIimzWWmcsvadGWyFI0aImFNbgRDZLnHPk0Z6s
0L4HAXcgRgAQRl9sM/Q9s8tSageXMObJwRt9JkAzGNdrFeuw6objzDw+WXXzSBfcw+GqPqYse+yT
EAC9KMxNvcwHO6ZSXuYb13hJK87h+ljhLgSdsq0i2IC9oQlcUpZHjw5CF6c/bZZdv3aVuJEhqUO9
ef5lImpSXUdLN8jbk+VxKmpsh1NRf4jSgHzW9CcjAg4ZePyTBuA79+SwXbRqNOS40C5WudFzRWrv
i+z4wJTQDr63lh1zZXSK64jxs4DAR+m6G2zmggEQkmsvrjiCHBC5o+SxuYpnpGqYRM2FRbOv0vCB
EEdWgGjgKhLc9bGH5oyUd+qV7k3FhKPYQT79+Cb0ACN/k8Kx4z7SvX6wEnOfN9PPPLH9j7l7r59i
DPg/8n40w/PIKjWilC5ncfyFkU4JR4Elk2ig65typBpA5eWuFcZbltn3sykuKT+9nG9LJKyrXvAZ
KoVY32j8y5CHHwN4+kDUUFGoINJk3ZfTLEFjAH4LWXVqy94M44R4RrDGFf5N1LBmxbN/6UnM8bhK
+IXqaewHKMvRvpQaktMZr0QAnhxY/Wm6iXqaiEt1PRREW4WVQVs1ZX657k3qZ1sMAeep4zZieHxR
M9Bv7n5EQU0dnapno6YGTmTPDpP62xL3j0bMr9cnXyshNoSLeoLOuq4IaZ902IMsNk208Dezu0iz
rtPXyGjPdS+4F1DIiJB5V8o+QKBnYOpX3GXihMUT53HvX8ogeKfHtzPa7PNXVF+DizRBKeNEoGU8
2Q+2Lw9N0lyVWg7eIGMGOkB6R9SQ4bgAqhE5C0surmy2mLQDteXc9hGBfS2RDJPDymI/DHZw4zaY
rdkQGwzNxpQ8wun/SzLxK/9WBqtq2TprhKufhYKYSJBYWmgRGydf6o/3hc8RXjk3LS0vtCCXAloi
J26/54qejOwGILO4pCfuy9D194PLrdx3n+vGuPJ7ey+r+kjk3h2odhZ3fHBJdlmGCSqFMxAfHF8H
vEqPDqfTOPfcCDCKMJGIp/jWABdd7zAlrw6P6r1orR0QgbUMuZe01l3ZJgfp6lxdvkezDS7MxDKl
ia61J0T1cO0xWY7GgEMc7OMQ5J6+Y5F48RlUdC5YeadtP5YXqzU2Sz5fD4oTWoxRuHHfR6s46LPA
HOhSauvuq2r6g8n6wwDR0xFrt4GH+kOuM0YfapmV23/+atyHmuG1hMsHUNujZw2cq8vxxW0IRfP2
ichPZENdOW4NnKJengfn4M7VzqrJq5bDIXfDcCPq6eLhzQKkWXD3A4GB3q4Q26Zm5Uzz/vXXO2BA
FF6xWiq7uaoliu8Ohs/a9EYUYXG/0QesynBIrhL0oLZ8O/e/g8wLeS0yK6/Z4V9me9x5mXPvKtrA
jVdd27YJpN76xrp6llwnKRkMq0kid2TAWsg/9MWWtqfAceZytB+uZQsjdIrR8Y8z96KeR3Qrvo6s
Dj9j3KxJ5V8ykX72+gCs51u7oKAgu8vM7F0YD8+2piNPwXzOreWzLEBaooTMXQZ7FNBbq/SR0pW6
75cqHPees+ucGWbn0LLARBGyoEXnDeyrgHpgFUBrYZxFDeHbEYEfOvO11si6pqFO6WqIhjPxw4rE
DjY2wsrWzmYQGTO7DldwhELJ3rfk19jYD+Q4a0KdIs+RaycFyNpZM/7b7a9Wb1H9u0rdnaSR4Pfs
WKlrUDyb6VppXVmTV4AkAqSCUz1vfx8hKa2SW2n+B3wKwrO5+un88cGr+o+qpUYuOh51oLZGgMq9
ZaePkeY7VANXIpGEV+Xi3nYFYBPLp/Uf041fUyHD/QqNDV7GeCIxEI6fqR6kVhnqAqvLBF9PittK
0Xkfbk8uizlfp553zvHlFonLpiTIlc20y0b07lVlWm+VQxOeSLaBz2ofkhrT/iKq2ywJn/uk4yoB
ch1tN2+0xwPqFPK2CmhqId7dGNRa6QYYf6o4t/n53V3HAa2aGMN1SS0z/15UQxvaC38KhWUoxc42
ARzZpdbC3auwNsGA6Ncq3aehOEElg7ISVnddUqGcoZ/GZiYOwkx/aGSHe1TytBvndyt1n8KyOkb+
RwPzCKIl0V86p4S61hvkOjCW4TmK+SoikyggSGZ/sc36xENJq7tMmfCvyaUAM+vdZND3mO7FT9Ba
lP0In2cNHqbnQFeZdaOqEuNDPXDf9arvegpuyozGihiRVaemd01aMeUJ5JwBdV/WLaBlALfQl6Z0
9eJ96LYb05kIk/Ge0P+/WPOpr+xypwvDcknP0iz3RjR+FGF5FzQJhh4ZM305WLl8sdwXPzS9I3fn
k2abOJ0BQTjYaSW2hmE4dgQXGdP22pklIglHHHxyCDexdahpw2/E8lJr5TnYup/BQiw+6o4CEUYU
otV+qLsM06t9QYp4cNPptEzxqTIV9+wA+FAeNOP69zdFo26jkdTT12cxEX+onrKArLZJmBwM1mTk
ab7JJ9VW+jD6baLxTLXIOhxpuPu+dRBWtRCFTDRinpTbGX/V5neY6qpuZRrff9X1deFYZnSFynA1
hOq17PkZui2AzwBFsplffIpcmsT4CxxyXQozqcrOvxpyVdYa/nvH8ndjzpTB++HB1CJqrTLX1ecm
a2870b7PynpO3OS6YktdjRpoYtbTlz1l58ljzGQmCZq3mCM55sOHk0I+B131kZoCoW60TsfixH2O
7LBxfqPc8SPpADmaRkxkDEGjxccYFCwE42PZ5M8Y6c7hWLHE8u3VIXCbuklQK2Zc0UeIEHNNTmWv
tfFpQEpc0z0JNT7oRtWEix4QJnCYg7voMxFdL5JRTeetiJWzJp3kyTaqXaSW2yqO7kEivdVG7h6t
rDmE3XF2zM2v+LWciLwnrXA39mD/C7O+IhrlygirM7aRCXZC+agrqc3EEhKY1M2FRb+JVwOOCdcA
IlBwNQZUYpN5lWXuOlEvZjY/aK3t715Ny2yuqd97BHw5rXpq/Xpdz8uzzOiGjN193KL2d8FKOPzc
eCh+9F5dWaxRVa6eK84WOCG/c2Pc6H5IGM4bNU03+lsnQZpra0kZvAGXU0zJxk3YmmGDYM22/W1x
3ZgNxlStDvc14yHNKa+jol5bqPy6yH7XveZO9JilxG3v5Lt5RApWU7C6QkOnsPMfU/VI/VEQDdae
4jC+bVzYRkNsP9eD81Ub8/p3xuhvrzPEsupsnNPY5dY2hwu+G2sVYLXEB1H+9JJ9NsD8R89WbYN4
QOEWv5qx/6a9HiZMHH2H9DWOpsmZgOEkflLjVaS0Q0CJ/FCHNHF2MR6MoLoN6E3Dv1nK8WGukBuN
nnr+5ZJofwHO/B2m+mk7mMVD6o8/NGA2Zghip0f9+6ujb41zS7YPhDymk0d1gzBL3ZsGxSK/OFdz
o5/nU9TJr9ZCs1g15kOAVP/XTIJ0iF+YIeAY3fauVubGRuBTOi9eTzqwTBgpYVBuQyv6SiO/O9ii
3fxq7n9bt36Hxk8VOxXLe0WWpVZKsdwlH/rCrU0TDSMuNR7nXCucuul2Xl5+m5h+zQ/WbU/Z7ZIh
OAHwf8jF9IxdHqu9SnfZwMkv8q7H2HyN+wo1DBFYXv+Q14eMUmJQLnSlgzWXgh+9psSclOltpQf9
y70g3DVg0VJfnWza7GRnPsiBJpxI3MsMonKFUWjX4GeRBJ0iwt6Edb11C3uPgv2SN7W7VSMZwE1s
78vCeyI87du1DO7pfXVj9jR4uLnA2e8Qk/glcLzUP1DV+mNGp4bUSwGoP/4FfzL/V3Y0EkWwoTtR
EhulLMQ2x1/qSoutYpXN0YaUpDUiC+2wobnoyNPieYe/5mjMa6tB4GgwpcbgNhgi9KmF2gWScfdb
9rorHBYAj0aaglRM8LVyHhra5eCHya02ToRh9N3bycdcM3VU/1CJ9MtwOGX4Zq3X6ut8RtAdRSQ8
ygPhhgM7W9aup7I8VzX69GHhITpjvEaccfhtqA16tlOTmNNmw4X0CdD4h/JoT7Fu0FzU8ibSGMgO
GrwzqHTCQUPYWZ3irFfK5rFM/Z1fsQbkIech7RcIne7U6CQ/KblilC2CuvJOMjFFJV8tjF2Lafzk
nWtfNVW/NyUNnO6uz/igvqi8NU13Z9MRAWlPNCcd7Pkrq2O5GSOucKm8s434m7ovp4OicokNJLTO
+uZCXcXjN5gKjyuOAZJhxKI8Mt7ujaG8XYpguebYNO7LkqFnpcd4UMiZJJZyDOqvFP4eJ5/uylx0
B32rrF06ztqGs9ScSmf6sUbXGGu9SdA+4PDyVozBGm/ggxkBSXDyvaD67qbdM1zWj9+JhkOI2Ynj
zmnjJ8jHTD1UkZClf7U0eqOghTPMwUmBaNXmsZk/Q5rWPhLQi6JUfrQBcI5WfNM8OuWmdbKbclsQ
jA0JA76iV525V7/7ZUYVncTAUJW72Vjw8cpoEzfLuyy8ad3S8145DQjYacAR04vgAZf9V26rfdGm
MA9IAwLWmXs7IyONIInYWATAycSvn8hx6LZ2N7+XRviTTs4VrD7KnS4Smzq6HUvrp53L5yIh7ato
h1ODSNutiW7F1X8btJIp3obQdsJ8xAeUXIgS8TemKcWWGsaT5aCFSbNla8HNEkO3JZqSJ9WawFrw
d+NaoeSyeclL82I5Q7Kb/HxvyLS+Qj2DeqcAzT1ORHhlZl1uxKDAbbGGNir6gIsNuKcJeUb7QaV+
sbeoPFJkwVUbYjfvNWCtGvlVlZqvqMkV8/RjTPiLx2AuN8u0/PEllU9rjaw72hgmi4RbhNvJcX6c
drRWuJXaeFpziudNAYNpJuyT9lLtDEPR4UeDg86nZj1DMdNrtkiLzWoaqwqBeJ1PoErSdZXZwW7u
ozfgHcfRS8iRiaccKMlyy1RDEVJXu7HIwA5H0Y7p8Wh41F+GEZZO259VxNN6o/q2OKu4oPDWQ1pT
jQpOo/4Tm9wPIOqrDgQamfInrhcKB+ISobWHys2J660oMTwOJScvCYS3dUK+uLImaNT2v/L4GZRz
t4XlMawzVz6XwddcpEjL87Glcl7CtjDiW9otKEKaqiMnqrqzsHkeRpnoVEeOmG7RX4wMU3oR0YgH
MSdZPYnEre6nqrtOZPNEitLZXbxH1oIeaWW2rwaQPl1bv4mUIHZHqm4X+s06zrVEPph5J2axN8fX
rqQ4EWYJLW2FJ7HlJmEg2JxsNKaLMSRbkAbbhGrrCuLqBrpotfZKeRqRDa26Ub70bf44y4LFtuih
U0ORYUbNuAQAEnt+uZsm/4/XVPHWDtJ7Y3EIK3UYNgo+bNCyfcElBfAI1Atn+soyeKEt7dG4N0Lo
z+Z7RC9kaaudM/NxMtSlW4+EWydmVJC2fmu7yw5OOulxTUkB1uehnSafrjyTYe8U7ktKoz8rr/i2
ygM6GSwcH/lwby3h1hlNrJHzFR/0pu3bP7F53STBKSPuuomcxzIBNm2R2h0uj5ZoHuys2MPw2dJi
/BPFnGOGwqLjFyfb1OAglFVboilrZDecGsA1YGacrGdIuExy3v2mjKL1FCbxWiqqUIyz0GcVc1Vz
41joi2brSBzOsU+9RwJIH2JzeQstrollNzyPGe8rbFNOl2n1Zym/0lhdFX54G+ihYZE9iM3TgB4e
I7rn4OPbj32T/HRd9O2q6bspnsNaT88i+p5HCfBxPAgX+ZU9PbsqfKn64Dbo3Zt8eg6N6bamLmgZ
6uDX+b1+RSp2b9piek7T8k85vFZ+dtWWFCks5AFLQdFpqt3bmgjj3OjWtu/eRDMp5dxfVx59Ngr4
2VMQ9m+V4JW5pD9aiNGILFRvc6HIsc/ubcBUxORySOySp8idjwPgyXm+gnkK1Z5PGsSvBOzepsk7
MtIbLR+vsuwJYwDaGcHfhQZ6W7fTc1wQz+LiYwidR6Pu38yZql5BjGk/Qa0BaoKZ0IG9WDr2quqJ
S0bIGTQzfcTZuEzURctRba0luB1kvg9cBVJhurkBvo7oO7+eqoYrQBS8t4b1WbXmjZ3HN6Vbb8YR
/6R+6eOAZGCIbo1KR9ZzaoEnsZ/NEglymTCsm+i1zF5+b5g5NoxazcTvouApIsrgEr5qYnbHMu8S
4sGbP2lyalisBOASV6lTIYaNVX+6dvgCNPuPMtK/rOX/v8kDAZ7C/5k8sPqY/6P++Y+7AhzB/M/s
Af2X/8YeCP7TAhvt0I4NXQjSuOr/xh4gLZAEOcIPvMDHBPg38IBOCoTWj/BGIGb566/8DTzghP9p
muQSmkKYwsEh+H8CD/yTtY54KAe0thPS8SObytNWxL/zexWSxnEUWuG7nTT3XNhQMkTOOwKT+mg4
NNJYDH86oDw46MuW4/34PmalDw5+NFc6rjreK9vy0TIHaL5tEcCPTDFqRZeyXVr4bAqVpL5E4Gp6
+bvX/S9wBdY/pa7hRSXTwebpiP6z/inHahKqWEovesd01p50NJDRIw6Y0m0DHbDXfup944wcrUBE
bfTe8r8/wC/Y/e+9crw7vghBTDCCBlf84wPErWrZfAbjvUXX1zZ3xbAcs4yFO3TIXquEkxyF+elJ
FoepxoFZe0t/UyPtUvQIJwvIOo0pynjeOumYy310BehBlwBu0f1t8lj5UELo9tYKYmbXJE9l8i0c
uDoDphJC40PsCQFWtiTb+0OXw42Mtq2gww4lJ4V+pGVpTmhRGQgOHmCVtfKKo5/MxTFsDb0fdhM7
6LBbCru9yUxVHisJ/3DCXbjxq/7O6Ag9IL6hQrjFUEChR7cv1wqMZInWDOzHyaXK0svkR87eQVkV
5d+R/kleQhQNseDYYfHjdgCA8pIfMJbaeaAu7uTt+hG/f6qtcrRBH7ts/nYyT6zn2kSmB2WqflKh
8Yj2gVonpmhcciMqEAepvtkUzdYhB2gMLrr1Z6QwmGqnev9t5mCuggJmzcVKy53sBp+rr7j0Twsk
Iv+6WkLxb4aBrd2n/zAMhC1Ml0hwZiTG8f8+hRZzof43DcmHTNkykwQl4NKi1beT8r0xvTWpLO8x
3NCVjcV2HYcddzXXXUc235Qm+pvUo9Z06Neu3T37lkJQmCI6nYPpi4aK/W8e919NG4atawmPxkNA
aMF/f1y7dsiR75eSAHKs5T56XbyxeEFQM6SgEAqRvlcZzSHf5L06ZX2X+Hb/b+zZ/+oh4CmYAAV4
dax9/5CZMLuORKi5VB9VQmchq4LXaJyBBRX0WZdkvLW0Mgo5tNwk1G64S61dXFf/LhjG+/2wf//d
8Qg2/XnXdkK+Qecf0zT7cKhLu276j2GY95FGcOb+jz+WB6t2vlHgAfk3QC6X46j1qKi50ZhTICRT
Lqwg3vbZI7i9YRU/4JGqMWc+LC59q2gGLjDJdKPG+I8xCc5IJApbRoPuB19aMyWavuiuGwtsY4ey
rwvYmIcIEAnGIGAnGdoYjvbae+nW6LwqkwNRX98x+uBxqGkk9Lg/26m89ltsWU1FdXBK825VGRUm
0u4mtjJdPUCjUWT1Q10hWjf3jlc3EFfnyYPTWHrXvf6nFI7mNW3c7n6oquFuQGMXxtrDtZSfyuwB
+eOOHlHfueZgrHJEKqvc9e/NEP5hJm6sCXDsaO2aUdHOhzVZv7ZuA75WOEenzy5NU2XcrDjhU2fb
ZbjdYZkROCIoflioPchy8y95zUxJBUCGgvs0Nwpfp8NBFFgsLAdTDoJMTQTXO8WLPi8tzZ8yBpjY
x7TC+yiWK9SEGf8cZyQOajBjWXtYZaaQwvRmXgaflmrCtV4KnFPEEyZZVlDsBH/Zg4cllHYd9ac2
HGHr11Bkk+BasOusgjjyuZhJKr525+1lY/VXqQ8O1oWZuaVkqJAeBUiKvGb+EI19nCkwz8awXYI6
XM1+vCuNBGePxxB2luGPjQVMUiqOXCujSVLD0VHlJaqDm+EkgvRjMuPNPIa3viSWoZy4jlp6nRfl
t9stL3iET56tRTD4P+FiTkDMjatWnyCtYZ+5+k014VcSITNz/O4qCIZbu8W54xq0k920ekR5totV
gQOIqYcOglvMmA0bhwQaF2+sTPpLIiFhuhwfV2F34PYFI9WerJV0+AvmZD+5822GYqIeWSCqliID
1+gXDOHHDDZES++qqPJiFVrqT98FyDrgaVSjbuua/qXqwoc8l1vHHkpEHnOC3nm6BMu9ZXpfssPa
Mo6NqUlDNoDm6IMUwRV1sQ2T5H6owblSuOU7Tvrd5Mi7ILe+u6F4U7M8swOFK7PU6vYSyXWp+9NF
vQML/gVfWKIVR7mBwGNFdtkX8ZD0MjuM/8LsaArMXBaRL3+X3XKq0+Rlyfs/vRW+JqGUmxEvOBW8
O3i9rwISPHZ9015RUbMWAwHfjPmp6otrfGQrC73hIMudDUXP9qo9yJGfwWlJL4wypFJIpZch9KkP
RwgXoohgl+Q2khLTpWg/+9l7FBRDDE46q7nwH7XJA5jodc3yyEmAZo0tsvUsrWsnGNduewjF+G6V
GLVIvuAlR4jiivYWbAT9XEnkzJjYDyHNILj+dEREsMWAdA8N4TvuDiwOP3m2JJpdT24QSjSv4rKV
CargACDWsQJT4+XJsLJuhzL/AOvDJ5AN0aYkmhmm8TZ1+afJvRRWmwEsHYtJ656TGmg2iP7p4KJG
KcLAuMKDT4tqDsS5kGiVwMp6n7O/SWpj/IoolZE6Y+/miS5+EfjDnljS5JE2LEc3GkDfFW1hv5ev
sASv8ipW1Gq4sfhtSIqNC0NVbouwtreujkb0QYH6Ttqx+Aro6z2w/IW5hrMFtHpREa6kUvpAGRVk
QFL3s+XeJURW7N2ZRGycoORyblU5wImW3gP2/fbsLO2bMqbTXHjh3lXGk6pG+wo5/RaOc3fixH8M
6/ladCK6ikqmypya8SGWHI/9JtmFEXyNscY/JdLoB4DGF10UCbkqfrO74CqriquaWz3fKQOw9eq3
lMuYSO6QUdOVchw+hBecvYhS2TDp//FeWywEcVsd2KRIETExwxVPYnaPyKmvoga2fR8FX0qkT/3o
7JIgOkq3fKr6y5zFz3m1sYLsjkvmS1MB0xLeqffjJ+Y7mlJxyiP3NMXi5DQlCStixqeogrNKoJC6
AXVJzI+tQCw95695bR1lv13mDNVA/FjTG5iM6mANwVnmLkKIGPtzOzLJJmonoUEHMUzNPd217TST
xWkUG8IMtmUrHwgbOvdLeOwqfqtRkqSTZDRnKgOZPMu7SegKusto9/vjRsfeVYb/BbnnOsEtPmb+
KcCvOYTibJo5gtDC24jWe2FgdEwi96USCm8hOo/RII3G2c0ewKosOLYywMcQhGe3885tpB66yT0D
7UbdoB40+76zPoPEO6ZhdBHiHbLHu9XSJTLdU6D8UwUjdhHRccJYHbsux31M5xgEaXmfIxctxZBh
oHV3pldt9ANmPM400dtMHllskjXVDdoYsXzoTP8chuk5sHcEEnGzGh84X1/pn7G0pNeI4MWuxMn1
+GqnxTl7fN9usDNi9VwS7F43FUEQxVPcLShc4x5jchzSGk7aU22OuJSbm8ZUl7RAdt8287Q2/Om5
9u8bk+lQVN7BkUZLiSG+y9knDnlr92vVo5Na0q9Uji8p4TtIFf1+5+NpHpwZhG6AlVXWbF3KjYN1
Wnr0jbDvraYe/mlq6NPFxDTdAt6EeK+yP26DREvCafKXxtuonN2pFf3NaLGwDdIAHgxTO26cy+yX
6cYLcWaF2fBqY6VZBAk5dgnIS/UXMTU0df0/U9MHq9HMLkaZ3Q+BLtwlvb8ee+PowY9exVbcEWbY
X+S0HE3bfeT8NWx7USD7mNQhttif8d/wRm6U0e9UR5mWtkyyZlXYNn52cb3QWieUdTa+jht5DVsI
KLJX6sro1F6BKr42VHcNe/louHZ7V1ozOMxU3amALbgz3ApIA569JFw2kw/FsxJPUDK/MjO5Mnvr
VOBzR3zjomlXn3UkSRDJxYsby0u+r4v4DhL+rjPMdzPzXoTNXuUSzqafZFjwsXWz3Nuc1taCm5pE
H+JF/hFjPbKapqTxiLbZiC5tWNxG6l4zFwRaEz+ev6tqvuk7a++VE4xoW/9s/1zEzimR/il014GK
zlrFMk0eKiUa3AEkNr03OnRcKHplNl6JOCH7yrPEe4/Fd+WNA083OY9F6dBZDr5aw39J57M/hT99
G77MI+pB3JHWAqDdlSrBGPQmwNjuQqzliOlp6AfGxQqil2BW/Sqghp6ZUdKtJyZqRGc4D4iVU/rD
Lc207pMqQdOwxr5VAnMuUFANGKr74mswnrMofQ0NhyIfV9Kk44Y9ju4NeQDcrcBvcgIcHxV75XEM
HkFrEg8kaWNkJtQTOHkn4ja53KI+pLNhNxzuQHCVNe7Wks5TBfWB1qizwxgTrZVxRypduo+5Tq/9
sdk0dSzpqokXgjK498fFnWHjinfGuzHccc+ZdxJiOqfD+T12AI2F/W62mQx5R71fgnExAkrhTWJf
gfLvriYVUtRP/8yiuzh5iJqrG3MaC9wS8S06u6ZCINPVyw4BAXX1xtrYc5ZsiMONt0Ev9oZqxSmc
7YeyX5ADwHxpuJLKucUUzl0inJ5qq243WTvRfQ74nKG6hFOu4GpI6gPtF/Xx+x5T/kr5kG+59yoQ
HCYW8xoqq1Nzsm4Q2FkFyD8rWjMFNzRspo01uwIcM/UBCieCpLvhUPUOTro64YW2ZrAyaY9RH0WQ
9Jr0LhHXWUdlyM+XXTzmFbT94GFSy7G2EuNhJC9BJHimCvyXRuFv4zmttgj3Nz1d8fVYLS82F4h9
wf0fS3v6BaDAx6tIMbSYZnIVkPKtZUP9+refhn+LROTOfkqWxTmW9dOSgun3aS5ueVjCco1r2YuP
zBFIDxM+TQh+Yx4yIrzrL5JQkHuUeHCr0d33ZXZj2crbIeR7lyKy9os/vtM0wr2E5KcT6bYuCAuf
o88IUVrHcapGyVaKN7M2eHpiBfAYbqaQ2jxrQK67FO8ze8SCIAB3A4SKzqMKgKsdDZhSu2lk9sPi
oVBjvTYj7e+gjE/UzDkiVOOVaaJ3WP6LuzPJjV1Js/RWagMMsG+m7vRWcvXd1YTQvZLYk8bOSOOo
tlHbq5XUZ0pkZbyHyARymoN4QEQ8yV3upPFvzvmO15sbU6QPdQ+u1wu/B7d9YuY1x91s1cCqlyd7
Ra3HU8/bZh7opo6Rv1H528CFsqxm8WC1DYABts7KS5trBS03clhEz+No7wxqkjQMMePYlkmXRIxl
7vJGS1WwSqFarNMi2mXOdi1x0yQCYgOpj29mh8xR6l9A9Rpdp0N4ts361vH8cxA4u4ykxG3RjwhY
1wZJla/pSVkGpnFd+71yZky9iGwc0/U24aebVMPtkN/9MOhtb/yqk3ZPTF4ZE8J8Gv3wETBduUfU
hd1XoqdJFl44ba3ndGDlamX7yUZuxa33LtDdH2qnOucaWDXY4YdYGXplgcRa7ZO24drjoXSbS6re
4D1QbQechAAoYXMlwZ8qWZOroSqP2DbWPQkFZ1nn4cErSNLmeIPRxzHvus7RXLIjNXZ0qQrzdfHX
/Cid7D4AN7mxhvrJnHmD/IvHXskGh/hwiMqGP9zigVo74aezuN6hZL4Xz0N7SipzPZpD+DuBpuy4
VvBYhullbfoeRsDL7LGudKKh3Y2EPW1VilbZKbEem8TZbn8mZ8I9mcSbxslU3k2Mh3bLwpRlaa0d
xdFV3krKr5EtOunV745+thhSntyCtKyRjQ2MEttx8pidG3BaYokwLS+bkGf8tu+H99RO6r3oFJ1H
yevPCtli4SsXDXON0iNnoZI0zicOh+AkJoYoCkKCkdlweLyEKOKAMrNpwAG43MNXlpGPMfMr5Atz
fbUYNstFDwdjBcqmHfYpOdB0Nv69YQKQhfMut/UYYao2Eejp2LHC1+l5RIq4SbfN5ICbPPu2NQuE
bwymespDsBrRICyVtMmYb24ZLVYMO4ddBBudoIVhjjP0THGwMrRcAgH0fhEIzbCR0m8FgzfHfI08
h6Bp0dRxzQXcrsXKG5NYejdhjwJ2nchuUGeyS9jkjZgEZHppas4wRLrEcQhsWDPf/VYt9Ve7shse
epDk+eI/LXV350tMDbatwMkQT2hGk9gZK3P2QWVPBNh+UAzTcjoDm0LbIWHV8LYtrD65JAP4dTju
cAbf+mrGj9ULsasTJyba/TJbDegz1lQLI/If4kprMquVGh7jgas2SVbfsCnghRDJx85aHeeVRqCz
7JvR8Fm2lusJoj73qs1hH3nJhU1GbErYLT+TV2k3J6J8t6lrMf1l5hn6bAtW7HyCA+nfDjeMJiQr
j5eyNkm+RsuPqeg+R9pFjcfTKm11J5ZYv92gu7HT/koO8iMtFv7lkQMmGPHWtqZNrIF6JskKiQ9Z
f0MLdWcwb6dpuOr7/s5Zpr0E2EamG+EuJe9BRK5EWXPb56CB0nkiCmbaFaIiP7LnCzcXBFmi5/uV
0MEnT+w88xREe7NcmD5IRvE/O5Eq5S1EHg1o97v1eNQ5zYiibgKNZfbwXZiNpCW3X+ewSvc79cvP
+RDI+LquJMERZvfnZ1SNv72DW88dEjDWtlym6+gakPJTLvBSXWiUcRrxoaZcfJOhd4mljq1S6lDW
iitLcp53UfI8W1MeOz43KMf41sBbz3WWbn28Cduu5l9KBt4NkBEeHDbWwLZGiyH4G0afS7Loj6lD
FJU0GPMGTJw2IHZ+ERpAQBFDaz8gBi+srj0ZQiBgUYn2qP1KRr+9awqPzQC9Nz1peYkEc4TcRQEr
NAAootxDRc7z3UPgE6oGcZdN7NkQ4U+swUT5Fd5Dv9jKWr4hk/3dOEx8V5MxSYINdcw8Hix1flut
9Iu9QFPEZhg3Yke1nSOVIYu3w87i6MEPaP5weW7m4dc4LidRyHPekI3QjgptGUqJycekYNZvbQ3W
oXE7e6/LtmFpns0VnSd7XcZAWXpkeLRTAXL50GSBUgEAo5RJrxgBfk4M3kTjwShoSJUL0mEjqiw7
CYQHm5UQCaz4CnW1uTUGExfjMHytuxXFkUDXpu+chHm+y9c9sgEwfYKiaeHxsqg9HVEFUVSZO57c
e3KI+BtRL6NufreC9U351hvjZG5xkvbgXg3WnqCrjVnJNJ4Gu9jauQBqsexzRWvEt1PB+yU2O8PO
KP845vSteqaNrS9P1pDz6Hd7G+4a1bvdgCAeI8e70haIdLXoYlpePavPEBRxpTpEhJfqscm1Cw95
RkJeKl8JP7pmL1VosNwffhtBeNtG+Y01NYhULN5Qak5kxRBagrvG4MZU/bYJLSjhTnpJx/lcu6iZ
UBBHcRfwsXgfIaae7Wis+Wluf7VZ9lUEib4rwe0ZC6UOAxd6MPRmwbmLeCpZaXUFmwqd8JDVMYZm
nUEV/i5LcTB9I4pTHWAiOMNcmTvXHQXxCpg2m5aVN5J9ot9nroFaJRj6as/4dqwIzsU7ZWwKwMDL
M6oqAHFz9kx4Fac+cc0Q3RaIOjbNdWMmN1XHR+y+RkrMt7kTnMjo7I/YIB4lvVCLEx5rprFRKOJ2
aXiviqY9r3O9Z7YH3NCVe7yc3YGbd+crFpN1UDziBHk3xPxbzsZ9GZXPndscQ8SdfqGeYQeZtvlm
C9Oh82YTCIm9JTJ1M65jvcMGVWxHmf82EhfCOhE1Qa14dBrcPtRA1wWHpNlqZk17iNhAYBJDnFYa
7rx96TF2x1VeIKe0xLFKS+MweBFZEGt24GF1ky82x1Yyj9uRXSvnhgEjDt1dahj+ZVnIdUMJzKIt
8RdGK8Xtkizqejau3Gqhqc1pfqwc+zGG6+sqwpixtvAaVkRoc3QNS/g4hXB/06J2tgS4MU8WwbVV
8FcGWW3sHTgS3VR6ce7SIKXM9GDTyk0+mhc1kvxD1TSGJq1klkGPb/GuidQ5DuO9k5ftxQdwv+lx
wu8cLxwPjeH+zlHy76XGSauVeGWTvQT4pmzv+pBM2ZYMbYJGysnRhnnztdHh0ceI9hTO0XOar3fg
f4FK++l4TejyrggxrqZR/pw5uIgLLL1N5wiSuZhHzDYhkvAgq22o9n05Ra+6kTRCTbw08s9+da6N
nmdLP4HJz4hy3HKNTediodGgiT+uJgJlL5q+WBa5Z3gWXFO2QYwLbnmTMXKDqCcmOZV8IzVDhuyv
2U4ExwEhLRT06gw/yb6aVUAlAADiIKMUwPEoD2MaRvf24vyqMRyi1TKu1cqQg5bFbtIZ7NjyWRJ9
V9XDax2+ppZ8T7kcNpPL9Ck3242McMaOJ4nlFmOk8jYTtfd2ckEM4a7awOjhNvb7jxWYEM6DFPzh
9M5WmcZCnLs0uiat8ReVBDpe9WrNnIsJkBKWGCzLpkbuPXt8tum90eEpWA2I4wjVYCJVnliuUhfa
sdVT66QeLUreyEPTsnaQAYCXFtl40iZ3fW9cLU1OmywZ82ff8Jlfl/AKbk5sReopc+WCrrf3iJzJ
kdIyDHCy/j3PzQcxMgi0UZqGqn2Hq7UNvOIryfP3GlckVEEiurz8a63ZuYC32NCeSSybdJ4ztYrP
mCy3rVFPna+WIrvMHSqlVqU89xb+gfwq9M5qncnS486wtP/SLzuPLK7hM1lpvI9pi7E99DjnGwYl
pJqFwJ4DHr4OboHBQuE94Ogj2WVDBBrSyfapUdwyZkLR+qNq+B8u1UG28p9LdQ758Lvtm69/odLh
5/5DpcMzx6f1tNGSYMz4D5UOahw2wwy8kLqGXoSy55+EOh6WKB+34M8Phf+UEOKE/4gCC00AdADH
9H3X+u8khGgdzl8X1TTWjhvqqJLQDYK/cZk54VVNELz6cDMmmTY8liol9Imd78M/fTT/QlajSe5/
fSFXv1nP8Qnws1AJ/FUeMCmE9L3orY+pD54MWJLoOuwrWa4v4AJ6DINXZToa+//6RSP37yIKenj0
To4fhfwncv2/iSgiBld8kLPzMSMq3vxkbNRI3zIz+5LsBKDpCEbWq7+TU0HTpZt1QNBbR8cKEBty
Lxrn1pEovxvFps4BTCgpaPwxYCDnK+jVt1BYJqhXseFzAmUd5pi8mf7YbbLzvBfHQhPvLhSv2nRj
C/u7wK768wsLh98KwWiPYsKSmO8L5lCZYxFC3Bjv7nqpU4DCKuBNTrJ+Zl3xWmKJ3lmOvewIvAP9
mMAjMd6i0i9260SLYRrhXVmNdyIYOq3BBQk2AF/HgGLt5vprUhh2lzJF9RkiD4pC6HNrQOhgXrd7
8rP3bn1hvqfTtYGM0V4LgErJk+AS3P/gdZaajTOlgkFOGqzuNGFGPlPTDPhq1UTW4kj69DqB0zJb
TpxV7idOUIhBZqydQ2i7L+NAU+T8MBUDRGG1YKjZQYBMfIqlTh3r0fnlzeq6r60XHn34D1jgx/VL
UcS9G2jQF3X875LIOJTyDmL7BMcJgmyWe3iHPIJTRpsw3lTCDyoz7AjyAXf7TdicIXJDJBF8Ml25
ssytMcAhNoiMCB6sKp9nk7llZnZboHZUsSFpAkEun/2SQG09wZqn9MEPUQn3GnQX5nynU8fVE1L+
pev9EE6nn2wWrCULmwC2+SbTXXv03w1MjohrETGR1OgUbODSKWdgOgQxYVjIjtVAhZAwHkiwYFDH
YgRlIruDOv2N5/48WyEPPcgs4J0hjQhHPxBdCo5uxDgSKhvb02zcsLMkqQ8OCEtq1g0ZqChPXDyT
R0OwjywZYYlcLvWocy2p4926PhuFuicd+cQOhkj7QnvZHJQk3c4eyMXSFEcbKchYYF9PScVlqh1P
BpZF7yfcPFu/kAwcy4qvlkX2zhVuhFnXv2qcZ68KUVNNAN8ql1tJ32bKRX4SOOW0rQVv0kjezRzh
trtQg+PA2WWzdrTMEIJ/cquHYP3ggDzZq3oqMIachQ6sowrjCujk6zr6Hwrv564aM80x9vdtHS67
Vo17j8iCTVaT713Cn7D68AhWFsjo1OEnxgIwcqcyUK73pdEgvTGaKG6AtPr+hHOH605K9ThLj2Uj
pehPgvVkMUDIjV3pE0dnhTAZwSr0qGfATnPD/1AJOzB0YjIAC1oNRokcf2O9YGwzuNgaybo6tGR+
o/d5dT7t7bmPDmFbXDN+BmVaGVv/3hoS60jVoHOkUcr0MMuGDw+r/xb3bsYbZRhUeVCd+ohyPOBy
HtV0o+weZJq9nCOodDy5uRfTgvFoXjC4giWPe6fDV2ol0Bkt/+I51z/pQYbRfPszTjgTXAIrAS7K
tXpyaY3BlkxQmhFa7CC763Bv52IPPim0OmOnUfMTThMi7/T9pLf6xHFW+6kqHqGvkK2j7Q4LXToH
ULNPHX/a9ovf4NetPpam1xjgCOkI0h4uF3aurOJJmwOy6VABcgSPZncW7QnmGSunaAA6mMnPEdEL
W0YcQkqboji4Oq99CscA4yOY3TgT3BxFga4bEROTErBj2rbDuX+CmPvmRmfFDAtHA6I5xO2zwbZQ
G7HCiuxrMLqbah5/p4gCyTPkJY3RVrtieUey6gGoIwp+oQFE40+IihtC1egXtgwg6Pk+mrUFgVEd
TclKwAX1fTRmdWhYLUDIxAHuCy6Cnwv+xwFpG3zkZAoa2xRnySZ0cmCobfCQhJWKjTy/E5FCNoFl
ZVuF+TEfKgY7jQ/ogDcnRP0AS/ojKUjVC8X0zfzyJY1gRXJUUhbrPMHp1FjQ9JqZg2Vss1evEVrE
z9Phx5Lr1O6Nk9jA6nnKrQhcsZsPqJG+654/fAYqSQBqtq8MhdmA3CYyCUvuWuU8hizBcpZho0F6
+Z9Ib8jI8+A601szScSM3qIlep9W6c1awYotYtXmduEpY7IID3IkJKOFsZDN4WtiRk+WwAsm+uEm
KnDCFO5bi+BmuygaL4YN33n2UZThKxfpd6agcgevPbvAkp2gQz/s6SVhr9eFHntDLBhrnOtVomSn
aE+PUYlFZWF8KWh5W8e9+KlH5Gp4EebWVj7FhnPlsqnsO/e1y7UYBikBs7ob2cov3ZAwmHmOWHVG
1a3H5jNhA0qHCzGXv01N0Wkpi3jseAbUbGIMfzokSTWyGiAkdE4vVYA6oeTvpHV/rwZ337CBLQ4O
21jFVrbR69mMPa3DvrbUi9uVDW7OJrdgoysT+zlly8sQMq7ALO0MFI072FpoKgt5ZztTpCOvu7uF
MWIRiuuqccQ1l//BM1scAKnTba8NA22SVbKQnmvW3aOVPTkh7pgIaYjFUaRbqr26HkQ9xog6p11f
ztDqidANFsbLw2I/gqM9NVX3NGsfWof3abOGEbEVhHhNBbvxoM7u1yl7aseWPeDwaVlVQAz3U23R
aMnKQgvhFrvF7t9yi0olJ209xnf75CkNRgEfWSxwIfyku6myBYZZXvqxNJAFpg5LFj/9zGem3T3b
OSoMggt0GlcFZZtvWU02uhgtFZi0aADe7bSVWkgQoihYtbQAc1BPfqV8NfM/SosPKi1DqLQggb3X
HQntXVyjVei0aEEE92k4v/RazFD8yBrQN0Q/OgcZ9+geIBrxxNJSiNSaVxxH1TMKRCTEySnNlhcv
3GvNzIKWotVSonp1rtD7vBqWd+VVzt5BfTGhwjBRYwT2PkSb0aHRWNFqoMCU2ljEEjtl0MOmk41d
aJPeGYEGUs6+mbM7/Tsw0l+yfHoQfYgfg3zhIdsr1CI1qpEA9ciCisRETUIQy7vrvWdoTAK0Jh2z
bu1Ld+VDAauwceC6Q7KYyaC0NQip8K2tsfonn/s0HO29MPiKa1A767zvPOtVtl2/GRPndZxAE0FS
vRvRxeg3GEzelZVHPOGa6xb9zIyOJnS0/IIJTRixP1c3iKsLNzqxnIuLgTvSU4hJTaQyMwqdCqVO
v0B+z6t45hHlej41M9B08kbgGEzW9ufXMfb945VWsRE8vmazPjpTc5Rr8iApORcckeiGWvRDCOS4
j6YALDsTDXTxJDZeghqJEwUdA6HBuQoL96pClTShThpRKTWVdzWW2sbuvxJEflfmcedHz4HxuIC8
LMrkVArIJ0v6rI8eyFAs69BEuWijtGbGkFgYGbgaojkyRKJqerMjyP/5MKyAboOLh3dsY1r8Nzcw
brtP1de/fIWFp52YTTp2cWZfRmWavC0RWRXL4v4Z2+C7rwImNXVX7gzY70hHEcioQc+RU8ZVoIrP
dBQwI+0T0+7+St+9FnqA89xGzx1osoPVy6uARPiEdc8Fuu/D6DWEhQyrdlkaO3ghlt+Ph9y27xoA
JoOFataYuOC6CklFrrVtzA+4zZC7RVr3hnW93/pI4RyticPpa+94+lGyQVXs9POcYWmhlXSEiJ9X
ra2rKSK11s7A+MUzZs7YKqLEQ2/rH1TfcZSVb3PFtgrrFYUxGkDNFABHQFKtSJ4J8hFc/uA3k9B5
qspaU/C6zz4pz8JgFBNGI+vs/Gq01ncJEm239jZwzWJgadi/8wyBIJInIOSS9D7Tha2QBET+OHsR
oO0DDAg5ewngNmh4+kNnTvvB14Yw7FrbFmHwZFsYGzJ8Juv01JUYbls21vG0MFCxkZ9gbAIiAgDQ
Jdu3ezBMXtpRLvuOqIjrrIJoNoPuw1KIYtAr7h1vsLdWa720ejpMwaOWbxmSs9EnHht2L0KV64qF
FSI1c6uyCyPLBjF/hy6lmW68LrvurALkKriQmGVe66jTCsbylLsSrpkcrqceqnuVjhDV+1keEqNF
Z7nMzwTN22Lq9srlKF1KkW8hw5Ffa9l/JNXlPolIe5/XAmVff0YbMGk38IGcYGEk50Cgdm6N9M2l
/jBNHzVoyE5puE3W7Ingd3Mzadhlb1IkkaHCiYg5DI/uK7upE8Sbx0mEV4wUAcRECJ9p36Dg3jYr
P9gPLHBEdk4ZvXoOmyTHYBDb+HGG6wdyF4IAOWi8de1HjNCBxNR5804i3DlP+bRak0lXVqKaMlF2
r4wsyXAavsvJ36rCRPXTCL7bwPywBQr/1SL8z/HrY+dYu58hw//wyRbzl/98snX8mMuv//u//8/w
v7Cj/YvxFj/8H+Mt0zSZHlmm5/6b2+zfTWj+P7BhmCx0rdDj/2Pw9f/HW+E/fOYyuMxcL8LYokdf
/+5Dc81/MNYKEMcEfsTzMAr+O+Mti9/097ET4W5M5UkytzyW/X8dOzUiSxG8Gd7HyEi+LMsZCMb0
NqiFCoMNz9aAOwvRqd1mlXsc+uhp7MJsT/yWH3cox2vyPv7pg/wXczDtQPnLHIzBnef5URCZvC3H
+ptDhah0nP+DdD4mgIfILDfOD0izLheiikLcEOblv35BpoJ6tvbX17Q8F/wGEjPXZgz3tw+hqiOU
15CqgBlw1IR5vpVWI3Zo4xh756huDZa2vovkxkbsEfgPQ15+/WRuK0/7i2b7u06jqzKf1j0oDZLm
6sdiIHS9hx3uTA47b+W/NBGHJJUOj4OOnULqpXFWepqBQx65u9bXQ9PCF3dJSsmZqGyn6WGq5Lzz
lrA+hU6wkwPLedbRgNfKnd/cpHPkXVfQ56DEk6orWWQHWMdB3Iv7ymWcZDX7eliSM2fDrglPC0tN
RNGI2oqBrHT8RezL7TOeDxJ2taZhzSEqi7Fi37eSD0Hmu4AJG8NJoBzWn4FrgwRjUvjRKDQcTcgs
rmUQg9Cs2BHVwebOXIHXL9WpHxAGTJkR7FRdPEZF3p+J3P0VdFi12p5k4JJ4L2xn4r5n1L/vPcYe
jsPKr6YU6RokF5NFentbsPoq+BPEbL5E3h/fLbVwLDWPP/kTeJeibYH2bqEK76fwMJtWuTey4Gpd
5j9kI8Q/HspGiwW61fm94M3ewMKtTq687poFPprTfxLMpMEliBjA9/2RLqLUFilAbFlwfyEzhq2e
QzSP6ZAjn3RZe1pVhJ2m/UT7BkE5ENcj0IKYIuLUNaa5yxsK/bXJXwjPCdCa3YwJl9Mi0ZD0uTbz
BQQN5DyDetd4oPl7UVlyBsPNYk+35d44hgdRPq4LwiXDZvmRVNPJgsqnZTO/sw6yxhyGJ0TA6opN
nZtO1mkuPOYiUTucpeM95gnBs63RX6IEsO1geOcFtoQn0tvIEQl5q6BKUC4cTaGQF6Hv2dSTdecm
qBBEwBSuYeS6/RFxGpMDNz4r1n3fprfYKUYuZmKG2u4qCFZU9OTlCEp74OujX1OzGxDJUfPtp9J1
4xV+JONuG+EtnZbL/4FswOUpxnMfjn1/LjXob/D5q8cJ/Qng/Tg1c0Q1IJfmYRQ7OaIfiQrxXitU
zq3xZTbVTYDHDVkTtLW6sO4NDTAO1pX4Pi6M3IeJMVveW+3vCSxo9z/xUon+kjzkc+XI+F769iGz
iv5sTqnBpcg1GQKYorvDo4HH0WVOtRmW4Wb0zWBPPFyxL4wsikfLSrdZRwcSpW22ly3z3KlCOVIz
Sohx7v8eSxOQpBX08dTvZVlGpGCCkKCw9uLRkR015a9hZYa4Rn52aoxJD8Ua78yKK9x2FhoHOTHi
puCk3ymc3Sh4CddFbLpm63KTvmCwJWGrdin+s/KF0TaentkMoBSN7L4LfzxQgn0HS6KuM+sFu0x3
Js6t9AKgCG3ob91w4WhpfAPrRfsOa6u5yLQc9uMIAHUp/OTUWwAM/aJ1Eb35b6rTkkD9D6tVH0s2
y+uWeWfmNtGJHB5/kwddvYdFUMQ55vdi7pFYipEhVJKgZK7XQ7gaaYww50VWfMP1WEng3AF6IFme
p9QcjjIwj4FbaseOeWdnDCAiKxYio+Q1bezNoQjjXxZhbkQeAmX1gQE3DW0w1EhupfKUFST9+SXl
6hDAaQRY+OOWpRwl5YBQPnp6Z5801mPaJAzP0ows1vFgKI/rfES8RU7idwRsIP4R3hArTalVyG9b
rsdJX5QS/8mujXAcpPX66lUtN6tGC/iSCxVoPbNnRLmtQiTEhI9dZoCUw3H3axkkZ9NZkLtK+4h2
EXqFA/MGxG23swI4CiO3PPKwQ9WTbTnpkIgRKnNmLvlh7Q2kdGS9QqYj1ZELu66Qx6Y4KzkOcHyJ
ImuQQWNryznddAZEWUG5kPb76gNWSLjtw2Q3sMKNHaM45QTpYGjJjK3J6p5BzAqgXORrXI3jzjY4
stlKP6XrasWB3T6antLzoSieEsVwnMdU7j75oR6lyuRpThPQIRgXNz3lokvZuNQm9aOuJEdKykjX
lquuMivKTV7qWzaWnlujk4q8HriZ3sLqKrWiXGUW/O4QucPjwEYFZTLgFbq6zX/qXEgvuu71dQWc
UQp32dmhDdsEiW/yO7pbTg9Gvg4PYroO9E1XUVA/BpTXAF9eW11vCwrvQVfgVNlIbVd+sJ6Mxyzs
blFVHkK0Ki72slkhiNf1fEdh35jxRJkf6Ho/p/BnllXsDVqB+acnoDnIdZegdL9gocIBUUIPAaPZ
pqUwdG+hdJdR635D6s7DpQUpdC9i6q5E0J6ghbN1t4JQiL7FMhDbDTd2XS9b/P5AVHzjWuhux9Z9
T7Bi+AIjh1FPd0UB7VFUbAXNkk3T5OruKfWL+0r3U6Crhm2je6yZZotuPGCUSYSkSx+m+7GCd9lu
Hd2lSd2vCd259bqHM6cnpXs6/HflVtDmVbrfG3Xn19MCjrSCCS1hN6KQRMDJ1CeE3Cv3Y+DRPXb4
XnvCOe0VHailSpLbg/Hd8poBtbrzMus+dKIhHfKrSPenne5UjbE4L1n7iRqMnpBmttRdbaj7W5tG
d9Udb0vr6+ge2KAZXnRX3JRvq+6SnczaJ7PE71QiPtDJC97g/84mP48zqbzLMmIQy4zVOKfwkHmQ
65Rf7HK9e3GH8IuNNBWfIsdkwVmHSeWXwGm3assdMCEqODP78C6dG5GU09cIXVGeGj4iBuUKvhht
4VNMPgtt6hPR8O2qYzkUX4NN/FYY7aoJa8rSL/ugdB8qZ6W0sbUlMh9u+zYB5wP9SlSs07xOvc/q
WNhQE0rnetSmQ+x4SPGYF+X4EREWxgTXPfbM5kGJSCbj4aM5jr9xS7bYKbJbhbdx0iZHpq/IJRCs
2NoAOWorpGF73xbeSLxkW8jge5FRhOCdbPFQVtpMaWtbJXqzqVxsFCmChbMjwZnMd/T5p1RbMnu8
mah+PwVezUZ7NmX91VHOblxt57QFR2Dd86gz+ui305Om3mGJzE2yBl0YlEHasOwk2tseiOxzR7wD
I8UGxOyLY+S/IlylizPeZbhMU8W5kmCZhPCa3o8Ikn2WRXRLHy5hCDA3WaAwFORDS5w/cH9ghD51
2tbq2hhcK5yuLY7XafRAM+v4FW2G5aAlRGj5rLVNtuf0LHWmOv7Zvgpfg4JgHoQgXNJhAhHgFqDy
M2Fl68bP8OqaK1MlUR7nrEJAx7SI4BHBUHc5r+T1BhXewkFA9C/4gTTPwR863n5Oykc3/+FGoh+M
8ART9J1zbRKeV/+PMTOsXppD7hGEwBHIHj7YNK1voOQl2tcgfdg15teCPkMkAZiljGZfu7n9Jbh1
cQL7+JbllYGH2dNeZs6AraHtzYE2OtvVae34Yzu28EkGKXrFE21qc7QfjWSZjDvLN09EvCwfbeuy
3UjV8th6pHPm+ZJcZ+AhzqLj9JOick+RtmP72pidh9eBNmr3Ec99Y2CkioUbWgkKRm4rbe4utc07
we+da+P3qi3gRot5gUNVanO4qW3iWXEbaNt4th+1iZw9OWR1bSwfcZgz6I7wm0dd+MguEhcDvuFN
XeminhyloBFbk6giF+1S6BTvw+Q9eQIyYjFQEIRTfWw0xLrJpn0Zscqu6oLPpM6eps4+5SaX51LX
b/LbsuVlZceGyfossdObioLFi+5NRXHampSa68wvFfjnGIFdwlr89jJiSpKMVI5egSgXsr/P+15d
l9rSbxS0YqxM/et+sNiAtOMhzdm0pvWD4TBdayGMcN2Jmx7ax+zhK4l04DPTN+49YuvmvruwM9WO
GgjmQ3RbdKzL2sznQDVTxLHRsztzTuRwBGuEvVueMNmmA2HQapYBh6rLWBK+wciT0QR4EGryQV87
L6MX/SE4j7OUZ6+zhkRJW/e0Le2WhYsMp43fZo84G1BRabyCh6i7BLhQSTnp3Sz4EdMDFjebX0ZZ
HdPO/a4j9zBVy4H1i656kEN16KIU+ihNv1NaMOVr6RSyEy6BAPwKoqpWy6tgQdC9asnVesQlvCvR
YQVakGVradaoRVqM1S8eqi37xFSZ8ZcWcy1a1oXV6mKi8yq04AvaMdIsjE1aCka7ycpJy8NMWiUX
vZithWMNCjIWhu8OGn+X+3oo+nc1UJ5ZdXjpKvsBS997i76yQkdKryG9jdXiz+GB+ESoTRzBKJPD
q0TP5vFoIcYZl4DBLZfcZVr4VmoJXOGsJ1/OhzSDqCwiqWgkKH9p/yysMeAbCfDgec7cQQFBJDzC
kM/JMO+jFupCUubpVtgDyUDpW2uTQyzL/pdykmvQGGcLBR9GhneCPrkLRAoyXXzkPQ1IA7oLSBkz
6FAyg61450XLEZYd+wSLfIZmcNTiQdSOBG6Z8p0zbvHFa2lP9xOHoKNlhyH6wxUdYoYeERgIoszc
+pUNc3Qv2sNaC5aWQZgPBzewXVBCI1qk2Y6XkNqptLn860/s24CjfTw1iwjvAAifVg3Qp/bXaRA5
aR7jdM0H9DWYbkYyxhIrjjGSImHCJSnS8JAzXWeF4pIK35tFrLE9TUSZYI/InKkjBBMTgKG1MT4r
JcWfSb9F2p354q/8ZNnxyTXER7TLeu9M4iZcK4albFFH4kknJjV0F8jUh5oI5vxpWgRXqJBfLKe5
ZAN3iUcMfT4ZrPlJ2VAil4zMKOSDBH/7CE7CmyXFldYEWvleB+fC5Wap5S8wEjQIOmSqq90NEP6r
wD74xQN9Nx241h9EyNS7YSIoS55E9yP2bKkS++y95HcNNT9fGxgT/eIYYbrjwYXOcklhBQTzvOmt
iRukch6tOTR3S2rwmfp09KqGZoBdz868by6McySLkChM24ldc9xag665LLCkwEv6gGKX2CKkixYF
pLFQniysX8U436f++svwobtjjogxfVmMW6xHUddUV25+ylX+0Akq87SbLqmXMXMY0D7Mi62bORM7
eqmAmwTGLsIS6thjsY9E9oZi4Kzq4bapWVLWlsv1NB3zdE53VfYHjTd0chFxDbO250myS9Bn7UC2
kH9Q2E8MWp4LyXYkCO2Y0Hsujb5ZgDBi/op4BiDa+CKekqyTaG1idGmgDUok7KR/bwbVXKsoyrj6
qZduPBS7hsFfb4XtvhFq2DL1c3iA+FdeDooKsBWqLqPYtTPtU+VU/E/5AmCzevZDyCSwDDeLG6pT
arMR6PE+15+GfqSMrkcVzUmAH0/uanf5MueKtArMxrPxODAV3aSNxyqQ3y8C2tuWU7jx/x93Z7bc
uLF16Vfp6Hs4MCSQQER3X4gASYmk5qGkG4SmwjxPCTx9f1DZp11l9/F/+rJv7HC5JJIgkLlz77W+
RdUdavWbXCYCw4yP1E0wajVbgcCf1trzev72Y2P4SA+N4FfoC/9wi+Yt6sa3jvU8zy5rC4V5CSxn
s359mkjbXbqKYOKFI1PafGB2JJyUYFjUYGWCeuTHb4KlQY8xsZnuGd9TEq/QKBN1kIF5ZmvEurRE
ARI2tusSDFHklIfZMy6Z4VqsWTPzSPMLifFVoQ9vdZ3f6IghN4veky0Z3ncN/2dan6m8uKTLeOfp
2akZ15s0X/1OHD6sWAW2OzBlqeMXrzZNCO5OfGZPOVGc38KSCJDRoNNQHvRMEMxHBQTZj7UMMryN
3bB7AyF1w/n0rdA5GFaKhWMhCSXNdGoWU5shrmMhWXT5QIDkepPIlkdQU8Zja8w3iZPCCOD2p0p/
Bme+BcV1gg50765QrN4amHliweMEydzjxArKTGRFVrbrF9Ek3B7RAoMeTfBe1pLmQmcgZaOK+7p1
NFzzY5kfzLK9woya7Eg66s6GJH7Ul/f1lW7Qc12BAnxOCPAEWULoXcgRtourq0i1V5iEH6ek8gu9
nf2Zx4u6Jj8xiWMibGh3ENi4ofxuYqnO7PNcQRkHkwSF5Q1R01ukFY+98q2C+yCruAiTsTzmbX21
fpxwRNmk8Oi6Xn0Jbkef5puvg/JkEoHU8uGdNj2AcHuscGedWeJ66bq3ueKtSu9uveYtLuBNbMyP
MrEe04EkZ09/rFcqgcu7L9vnZH3NbA3DDkPOxwvrbL9k97xN1HFYE+lucjrUdO6nzx7JQzRyTZl9
sSrF86e6zHLvdl1LSXkjP6D2vrm6sV2TkQFfHbphfJvds0zD57iYbCmDbfjKs78ZWAyTls3EseBf
i/R1dMTdog/ndrF8lmv2StgM17p3gzAKocvGivJtKYdPS7E7hql6G9R4E6avdLyPhLrfq3o8H/v6
ioAWQpp8iMU0lVKWyGX6XG8EjWLo625QLd8tTM5nr8DjwPvuW3I6luwtJ3dpKFw6lFPbfutySHjx
epCIO3RWzSpgnTXOO8t04Y4KMdagZpR15kVlJkaQF0jiO/ugTO5ui23NK7KTkCul2XtqIsJ2Ilbw
ZphveJqeY7M41VV11TfNIZvZNbIW5xmt2+2gjryPw38+tTsl723VVd/7/7EO+96rem6TKO7/18//
2f347+iz8l/715/+AxtM0s83w2c73352Q86P8ot+/5v/1f/53z6/fsv9XH/+z//++sEQ008gzifv
/d9M3hgX/d/HdpcVh8r8tfz4+x/8MbLTDCl/c6EKojxnK9K/pNh/zOzM3ww8nZ5OSJ1Okxk04h8z
O9NDrS5dxzOBQQF2NMBN/jGzs5zfLE96hrviEiX/sv+TmZ38eWaHDN0QBgsev0g4AlPJL5ptI6FK
aNDtPc/C2WnrvMkrbggd+5aVnJFSsFKlultDVNeIDzWQxUUq05q7UY5eoGbtAjM6+rC7clYoba2d
bPpv+C+A9jjhDa01cHDmc7/ETyYhOUZDpposym0n0puFMj1V00WsLxcstVhAQmxO6XTNjO7SnOKj
mdpbY26OiUFZ4aBu6cyFrJTIxDij7Q2Y2Y4DGKPJFH2KZi3Tkq3Xe7cL1Q/yAIKH8+bbmrs6E25a
Z5E/remnzNQV0kXMspHJI0d8rU1SHRUBqQQZNbYNWn5sNi0hP8MUEbZKi7APk83Xsm2QbIVk6YpD
u/XDs/HjFv2bWaXxMwrz65uA4imFY8DCNOlMMlj8E8Wz9GJCQeKuewb1emusQeH21jXb00x55Jjt
hWrQvasksB3rsq6af1Dv/819YNHuRSjDTaULub67P716kyWmhw6548jgnDNbYHHXNO79fz0gf/MR
fx7H/viEf36NX/wPFUeqHq1g91wXLkS489YR+MdowrlotjH9/ftXs352Qawv52DpwHLgSkcazIF/
/khTyz0po0Q806fBO56fJvFSFRdque6tW9c5GOU3YdS3lbUrLbAB9PDePe4N6zwxl7Ox2tPIBslQ
3NpheBpJPq4ZtMFjcssHZ7xxaQhg7OVQ6e29HHivAa9bviWwp2VV3cgYsEnY+hhP7pJ2efj3H834
67eFRtc2AZYCszYs95d7ZewIH5CZZz0DScGCufHCNzRDkfHS9peh/tjMdw46JIh6HGa9+9J8+YfX
X/mSfx5ym440HSFMG4+JwZX+ZbDegDUHcFQXz+TC4kMelod4bslkd5sP4kGpB8vnVldorK4cj7xo
u/nAoogcxQYDPlO4zC6SF9pL8QXy3KNTwBEttbb4IRb5rz5SLssnZiALSYRrOKbgav18BzhDHPfK
MsRzDfsqFTXSXquV29QFvN6BNqjUsB8rTZzpprMNCcs5g5RY/cN9aP78YP94Fy6LvDB1k1Vb/+U+
XKp5SLRwcJ5jpz+NgrMieZrJuUvTkSZ645kcZSZ5jXgDZAGIDJ0BeB2WaRAqQqiAFV64WgNHMTQx
IRIqOyRXU1pbW+bXyFfxj/77L/cv3600HAEQzJAIJtiYflkJ4rluhw7gJ6mg7qcuE3HMvucgv8qm
9Uu1RPu41gd/bAiy+H94YZDJDt8Uao0vzPGflqAMJPY41Kb3rA/2jQwt0mKnTTUJc+cyiEPOaHw3
U/Fsld5w/Pev/Mvay1e0fmY+KgugwXV2f7mfO3wptqFs7zmXYAyVQ/smqr5FUYvzJuleDM+6lwlD
tJJUI4aL505GJNQ/vIe/u+6OaZiu5fAG4LD8fLOOSerQtIrD58pBswuuZkEe+6Jlp4KwaXZNBHC9
NT8g6kPrFT9mDfAoqx1mYiW9jxZBKnGjxp6S87qccROFWXNj2kP/D18Se9HP6+p6sWBMUzMAm5Z4
2cxfFC4Ru2ims4G+AJGfthz96kCPrfpg2WlGnU4Io9RriB0ZujPR0CAu3YeILqgYlgXN8Ej3KqxH
7iXbH0Gf0p6fb1nM192u2UNf5JA1M20FH8ET4hpBr/fuNu+yFZgZvdIoPBpFeyUz/d0xqawtOdzM
VsV6YjlXihDTRBEYp+cM3TDuIANQnGDojBFAL2PGJPlWzxGttkbfbGOKYD+tyeQGsFpX9KwdTApJ
yisr+DJAOzbtYMZ7w57rLfpAILLdZmyIMkItFxJwlbwtqw4gj7QgHPX6EGUteE6dpiaxzwfdGg46
sZ0NLbCdY/GOFqXtLQ1I5AzgCPQafZoy09Ktg1xb6dm7grVxKecZQCuRu3Zqfde63t7GYbrgD2PA
M4tm1fT6k1l5RL2O+KptfASAyGnPcImilH84A96siGMXRZ3tGzLGhRQyuBgyJJN16eu0GTbQX8qt
nLJ5o2foK3udwciK+YE9x+KM0Yh0UlzefiYAYyVzilWbdEGdTXClmjM+FPHFgLQIKx3xurI+lSEG
FXLUGHamJfAIcYfme1O1K/1nSE2GUdpHRZ9pL9yJCFvIitYKmpKeDe6WcsPpjjAZGFkbuBk4auFP
cr63I5du6YwICNCeWXSVh32gm8txdrgujvGAoKkKckde058h96FjFGNo37Wmqnct9PyzUVRbrSBq
tXG54oxqdvT7yCONb4eWu6OZVbXhwGhhrys+JjdGjIO+gNP8c1saT/ZiLX45zHFAbhDNPRfoc9w9
SSd/yGzc4BLMFWAFzd2Y/fPQ6/NewswK3GS8q4xmF2nkb3mY32LVa0giGXM29DV4Le6F0SN7aWj9
BFV0kIwoCJzkw0yj7AxDWrPPWqrRUvl6wkSRIAWygIREBqwYxMcVFcdcJBdSx8nRLuz1qIj0hdVA
Di4jGQsULrN+k6uIVYvmjWgJW7JToLst+dUd4Rt95x7NdXg29oS7IA+Ig8XEQMecERfl2hGWcMJs
MRAxM0S+xzF7MzC8o2tjXOalZJIELz+wo7wNoIBuHehRxPCqd7sX34z18ZNmX24aRon8ezdq452Y
53lDZMhrx6Xft16ICF8Ekfak1mTIFKIDYBe8SbIgrN5qzLPMhQPXeIoOtbwJF9S1UMT6IB2NvWEx
lVTUEzg+eU8Fu+hUcCyW6ptAYrH6KRZudSZPhwxEAS3W+cfN2ccJ+ul+nTj380nvGyD42nx0l+49
EtZHSS74Jlnxp90AJEPAY0vVfumYwCa0zQaagoE90yy0Ur76RdEbX2/HSjOu66bDBucbgCBxMSQL
pwiTX0JRjxdgsTd6U54bQha+WcTnXqtvzYxKM4EccLa02cnQPlhM491kAjRTQ3shDAIF+5FP7ZUz
7klwAbC/YMtyjIdkTf+iid86gN9+FFrP0di85jNeUK+DOJ3jlGlnjPjaBMCSRjQjqW5i/Du9uDVs
lkUmT4izP2hgI/Ae8LvbKTayDi9R8QaQhmz5MjpZRneFbxoWibxkzLit9rVxlO5jwzJB4obuPbvY
1AYDzdyNch7HtbOQrWGI+zSywXk59HmTfbmk+7HmEifGzThvp2a4h090jXcfQ10NX3Y6r2MQ+vFJ
quoiEaFfNzFuXGc3jOHJs6Y3PLH5wgFPf8gNTntdvDDSNryLDnqeWNK7OZf3Y95+yKV9a1R5N/dH
o+4g7zAYTWbEWsMNW/8Brf9Bxe4udeUerdmF0cmdoaITYLQibW5J1rjuxXxTNrRZpP6S16gOUqmg
+UXbOslOq2xxEeos63JcGf0tbV0hmx3eV3fGtjfuAfun5yLnp9btqnRlFNi59+gpkDEJPt6AxNSR
Jscy2fbO6ckvH4mXaxbCzXEvMJtrc79w4eFYwG0YSrTnS4m/0moZEPfCfdS6jqqa5x14IZQ026p3
pn1Zm+GVlTjxhT0UT3STx4sWqtGUrXqpEShWfh4ThlUPnKO9yW32hAYQKtIn8Jy4uIAUVHyp7KAA
ArrqPbfx4lXsWzTL4vm7qlii4oJHLMd/gioO+k5Y+43NAgBepieQxD4SYYwzz7Molzr7XR+KdWjt
bUnauXAA7iPnJ1on6ZECYH703YwWGdJcILXrihhL9IFLRRBo1DH440uiW7lyI8TWiGp2E5oDvlo/
eevi5FoPGqHbz5upG4B9F9M3MayrKTt5GUeSnKhSWw/4q7hlPFktqycmFkI+M5xSnZ6c5ooFkURU
WhFj+qiZ6UNcrfNMd/4OfpqIoin+hoIefW3Y6seJRNwzO1uYzXrXetg1WyWL1cTYQfbvaqpxsI1N
jKAf/YZX6Qc7LU6d44Z+XsLOUbN+X3stPkizeo/cgtJ9QEfQIDfB50GtEuKiMAd41Lk+bjULuFlW
TZuRXushU/OWsZO996bwHmgLsFDeh8gF9gKZHShRaYeUnGf4ugPhNmyUGXvgEEXTJovHN2K1TmpQ
V9lgpNuKaRFiaaYChDs4uMV1nu7ZCTwzPpdRdb3Aj/EZmY2+ifskV987uGFxkoHUB+h6Batu2+Tz
k+Zw/zMJGHdCs3cTAE4uTu3uYV87RFCf6SszGGOh7MRmXlgciUh4obY2GaiyRC/tcoXz6eS1uUaN
zXaQ6SixFWsYkC1m/1aDF6JiZVVmtOLNmtdJYw1t0r7wQ3U5aGQJIi89tEYGV3bkV6qK1SVeuVUo
rmFpttcgSZhylkiojBDdSLTKaPn2HyyhUHusFgzoOK9VOfO2vTjI3SyFuKU/ADe3d7TfT5I8MSzO
3GNz731btScDY87nTsavieChjVo2ExynzAAVh0bTQz+bsyXAv0Z6J9Z78/KLorYQseJzG1Jj2f7U
22BN0pZSZIQzHnVTYEwMsV2OoGdpTilXmh1NfZ3lx2EulZlR488GBWlEdBbnn/JpUE2zJfdy00XK
hneWC1+lpKgyQ8zzU5SOhHSBFd3Ma7mQVN3OBAyJwoqL5gzNjj4W0ttsmAI87xtBsuRWEHaAT4mF
Wp8Z5HSYkNqKokV61Iu5e4zWCwhCaqMstveuVZtJRnBv69neLaa8rdIiaFudUHSRpDcJk679tBaR
08ClKL1lDjIyRhqqz2ideUaI43d5Zm8hEhIVEaMHgomJQI9hlzHqLKfQuSIoZVgND1YJOjGWM+0/
BJ19bO1JvuYDIoG1hwr/K1pzIy2v4U1xTef1HuuQjmW0of2wdWRQle6aWiboNOWvll6t3CUWXtO5
RjeX+3M64xZ0Tag1WkRMRkuFoIxqKxQyv0h/ICeh8nOsPoHRgK6HZ1nBYoOXU4P1jSy47Xhmv2kW
rw6nITxL8HshJTS0My9erlO7ODE8wacq+H5hE3Cj5M4+bNYrZFF/R9zRTvO90niGlube7ZPMrwce
CbRHvlFD9tLkIV2h7lM2HOYvedTMXUIgC2xx0w2gY5CkkDMGMN0Jxat5IvWPu2U91GQF8kHLy19a
q3qk/XAdT/J7jYwNL1L2sejJrV02b3ZIK6RMvf3k4WKPHX5fHjEo/XoCv359WBA+XTofbmLjHrJa
k5rI0Td9TFNl5GwX2VRyTCDsbVTXTOGh2id6GwwOZqK5RwlCLwFlY49nrVfRNxRkd5otrkliZcMg
5Z5rQmKragvqXCigpVXcVrQ7zigi/U5Sl9pFDR6DK0+gCf5Qdv92gV+YDHmz/WIbDx1PyKzJNJjD
757rGwPiPLnwEEZwPn1GJvn6bJKKwBfQ7LqoecMTA8e8KC+XWZH1LWmsJN65R7Hnt12K9LnHwG+x
vrUT+gOmGLy64qZKhXM2DGC5sxxD3rR410kh7JUVWbBtRQb+LMQhls5mx1lNZd6JqF04cTULNfTV
eLNM+X4cvOF8ZrjTjVq1V2o62pRtm5q6YMOW0GynmJW8I/ZxdJp9vT6WvYElNU/eSDK8Jt32VKiJ
qX82P9odvMnetWg6uqJgKgusKqwkNw6npEJ7LAFbn5EfzyfXS5LoJw0o3cI5iN/kkfruJYHQ6b32
nFuidY7NdSlbxbBd4kM02UxMLRk4PdKfwwzmA5xgwTXYBEVhX/Jm+x9/1HmwGpwKdT+GNXT9gU1Y
osVWEdQUq0BW3IfOSDjRpZwYCtWnNw0Y7oHzuo3Ul1K+DxS8NGQGKcsO5DtIWgzZY4XUQA32ZUF0
djpEUEpNZJ8kqR+5SNei1t5NV2Fk7iiPxwSQKjpCuYhtNhmvVgH8auHhcBL2msaZUEQmbw1CAYwm
mE1linvfRIyt67673i7cA190e5L7tNrbTFa3lnLcCBnHEQ1sY4DE/gg0kRKsbP3QOPR9hl6KlYqJ
pAd6geZcOjvb9Shh6eWFu6jqlPrZuep0WC1IaGjIlg/MKCi/JssGjkqqYMbRJ2zzq0knH69jag2M
CntFiKVFIgr154QUFg0xn7PIiyV2+QIKvsZq5KZuS0ajoc5FEx4Gq0oQ/ghnrOTYxmJnEm3X0A8S
mUKUrJXN1nOfJf7pymyIW+9ZwjkZ/34AtLAQ44dm1Jjp0/Mg2RtIIlyDLLxzveEub9FGBkVBOQW8
D1m8cFCTJuTZuDycIuSLbayPqiLK0DMJh1Ex0SiuCLrJNXyrAx89EEwkOP8O6PxabrS4uZU94ESV
8/V3Ie0YJfp7JKZvHCfBdhJ76USXFrpEXyQRs9G2ofRXfOKsR1DXdiStmBSDjhIPsugfWsr9gweM
Rozy2bTHSxSmZG4JqlVbZ30Mk6s5qWHNd8reliW61yQSe9emUe1S434dsdt1XQKqGOTWcNH1XrRz
IrRaSD6RzDc1uhuc8UYE5xa//ParjPdc7MUC0aItU3FrRqONDmlXNO0bguY+QKWgUbGwbtdx/p6m
4Q7qz0A9QtEUR9B67EYc7ZjywIkzGgMI/wWistEbAqVRLBsTJwn2vgM+LkwDbHVBJRBxWGZDSR3F
qKAJxC1bK6hN1a3QB3cfgiAiYWebUSBP7B+Oh7thnHTF+0TToq8yQE9L4BIV7WFWNmv2upxKCOc+
+RS3FDT0B+QqcjaGl7YYnjnpo/BQvY0YGDJIqMFUcOdoCfRGg3FD7iRHWJs+1Nrk8hQHAbvN1VYk
7uOSC2ReOsrTfz3F6yTIt5X53hqldTAAOqj23NCnZmuZw+LHNnpdV5CkrqXuaobtj9lon76ada1t
g6AVHzA7qvcqXy00nAFnix8jAPM1xT62c1ddqLfCfSfd3mpN/dJzsl+TXtjZknBZz92o9rwgRBu3
YYsmq4a4cEvE13ofv7Ut3SZv4Im2rHsqReM85tAdCbwGxLtA1HYgCZDUdAQX+znBi98lZUoyKqvB
BsY6PN61hTIlcWCMyKJEzwqoJn1byOGxYRLhA0d193V+GC2kVPCRwHNbzZ78As7njSZow7DrtLQl
YdlQneVdyw7qxQ8pQX7bciZc2laI/bzsu127zy5D/E1Ulhyf5GeRW7vQYqGc5PicERcQ98P9IJHM
MiBjGNQQqBq7FDNjTqUgEQ6EA7FVxIkRcYIofZcWyU09eD7OFOyAsgpql50i1OiSqRg5kuWm92qm
6LVAZp9H+Xsn7OE8cvqPrl2inQpR5VmZvhl0eCOWkV2Vjmz2rbjyyAo4q11JBmi6Hqeb2tzjAz0y
W5YQBhA200DCwQIaQjLn3cRaFm9V5VC8FWvzv79EQFPvPCi0m6Fvz8UAgqamTyZLduwoAyMZQgXK
Z8RCLKcH4nqNizgEWY0bIgNvyyJjGUTmtVntE8dOc3hs9ir2Ir+JmkMfpnxnkirIlaW7N2btekGs
4ySVcdbGaruIqdv0FkZVelyUAeU4LdvEMp+6xEQzMiu4OAg5B1yLUFcJMaHvmQAJW9CXxSQB0n8L
HDsdefpHWBlJVe8HInTBPk4QBmEyll219TqB2zDX3j2LpmTZ6ccqUTTvMpltGluk21klb0M023s9
nRf6fSbw3hDDtml3RECFYlPm7A/FwinS7JpLmvhBx7HbLzJX4QGNFpRkxH6UKRgumAL0dbsP3eMz
IWWL8QEOzw1CSAyc7Y2bNdwqKb1dbbTuyoINErMSzwwBHPq6JtF74TFpEChxBFfkifiYATo8iev6
+dpW8bk59c8Fz73WlJeyTrY5AW2kD3DEjtkZ/NAu8J1VO73HiJJV4Wer0aQXOXrCeWofk49yZolb
Rn6DMS8PFurI7QQDM+u6D9ArXZZc6lBUx5mGa1+yJSYj5tfOc45K8taIt5AB5rTIVyNKRrPqnhJ9
QYefpCrovO+jy+rshPgDluE7YldfFchhPei3Q1dSZKxlkk1noliQTbUzQociDuLIeDBari9wMoBP
/L0JRPlm/eOKwUdYUa0Vc8kTs3YoioVnJ827d8MbaEHSJqx7kDCpGu4LO9axa3HAgJL9piY0dxVF
QnkEmDKQblSiMDuR50eiwmhMSLQv87Uj36U127yXXX+dTRTkWpo0Glsi/Rj9TI7DSelFvSPB5TIP
R8DM4mi0rKs6mCV6Te3tMufPX11udjrjrNjpORzbqHL28WQ0pzRlGq8oIjDbAkiX1K3tVFtwv6yz
ymR2W4jTIDFRtHtj6RTpOcg+6KXeGcw2A72X28aApvlVktNafoimtXRuDBXAwzh0LtXtEAG9SzuH
umg9p2m5ezea/ZMA5ZpbNN7RGWPAaYlrGl1FBi9dMdFKjoAd56qvtm1a2HemNxLuuzCoiGPzRmez
QDNWxhf9YsGQRtymcvkytimn4Iyhx/r1ZpJtVytM3LSV/gQvyPQHo0SOW0pO/TML4Nd5BDAak4M1
NGVKls8k9rB+AU6fO4/MeBI9bdo3DOeLrdIGRshRI7fapO8jYP0gnTRUBFSBEG7ReE32NpPmpgOX
v8smu/XTqIWpXU6shzrE8UEH5NRZRzOHgWzQiWOi3lzj/aAdAakbCS2BTyQBhudWwp8JYXxy4iuP
aSH6oIYwe+523bcljeqtOyCoc2AunyPA1Mj+8wlHxwA9cgo00FqewyUKJmsfoxF9KvLoqhmor6QL
8kRlJg5B4qI3WapxYBmr64KGuVnldMkS3L5cuE1RldUpTpt8J0znau7c6SKJ7QpI3rTc0MBDvB5C
V5r65q0v+NrsEtDZYg4XFFwlvfx5CSJJmCxQpmpnMvd3hDMHUZ1Zh4imwcYu3tqwSS7bJsmoPOJ6
X+jC8DEkvBuYYk+zwd+0Y2CZ6fjQpwJQpCBDLQ7hzAFE4QqVdw3q/xOttMC1iTnvQu3C0ELARzpe
bieDR2ilxgVxjRbZ1PiYQiu3t+tEtTQX/bzsms+loZLVtYExRuaECKWrcxjkkIdqfH8V/QPWGnWf
WlNK7cqgShfVvJ2prGbpgoX3jtDXoUNL7TmuHU5WY3JdrieqtnvpXc08jy2iAgBQBet96Qq6HL2o
610yYoBh7ON7a1RNJrf2wgDT0pW9h5x1AamaSaZGvFRVI/ju2AQ1QIUQVCDxeR+OZpXXqTwWmJEB
QVe7omw4mqWHMtLHAP0silBNqXM57d32aTZM47kL85tBGeetLYkr6jMN8hR/gds5apbkUEBPDzSh
7qNGYy8dYrTkM/oshyPCj8MQIzvQ6kZHA3dtmkyJRZZ7X2+/qkTXoZvpReVtHzfPcUHyQOzQQS2K
B5En2JtYxS25PMwmK1KzHnqb4X0e05jmp/yw9ZT3rp2rqPd8XD6PGGC+F6V495L2I69o8cAAxA7e
PyLZ2GtVeyyZAwWuQX5BBx3QlOv+2wLJ00V82Zs1nRCPE58zjGz48b4eKOf1iWU30/ECgc5D7ugc
XDYS6INfA0LqNhrU0OkSeNT6fKo4weyNDn+CmRT3i4aGXGPMSN6DcahLh1wpxH+bYTZeHdBhm5br
ztdVcLQdnuapEYDhGTOu02YrSbFsY0wpOvphcj2WsnODUbCpqFeGGvTlEngpi7KcgtYx3jx3cc8N
UzFq7qaHLmMhIhXJA6BxEa4cIZ1SIM7qZlt1L1EUvSzWq7s2vlw5Puij5kMQfzdNWm4TERvKxB7P
AQTxS49Ir4jh8ijFqcu6sBHsns0c9TZ6SDeldEi44LtXDFHrlPJKp7HVO918VtQUs+YKhSclbtu2
T2mD41d4HRYu5rF2ylY0TXexCR4PFT7D1Jw12tUxpA9a/CmHhrw4uv1FDBnJpEmC3pxCoj8zCSvh
TqB66aOrqNKevRoVhDaLj8ZoxZk5iGcRZS/csQ99RARmym1UYMRCoA6RHBUjEnbav2av3y6Fcc0h
8/D1UZeWfZaB+sMcsX0WoX5pR+t0f22rVj2MsWllP9ckxjAsrCTnsSqbr7sKjib8yo2esppDJmek
i+4Cv27zaWqUOtUMk920CgIC+Ll8HuZLDD+mTx7N2ZQn+lHm1aUqyRLleJHsF4wJc1ol3NfNSxoa
RkCMW3ZOrNmtFokp0KJS7WeL8SXQhX4Dx+ne8sIMXYXUN13VqGAYqrsoltXpS9yh9BoyvGY8EiJN
o1jyiKY6wuDO6C/maj/bCx0bjfCTvD9nCJ5daJXC01eVz7hjH6By7TrGv/cIHW4iVDEkApTeE4wA
ZlIjSjLD2HUunZMKbQJdYGwGZIZNF7qAxGhbAECMuHmB7UA5OWd0hCHxBnBZPzWPI2wIVvcQh48k
5oE7EChQYq/MriLiyPr+allqJNVdefTmkufPswTn1qw7N7qRXqZlM9wO4Uva1jzQODc+I3S127B2
Nn1mZtddDFa0Wj45PWTHXjcN9N6ltnWTbUfM2N6JjPYSPOuKEHhtoNLtl1nWnMcWvFy6Qah43KD2
071vJDcup84Kr+imdbbUbgh4PWXMQAJXQ5n/D9KeVWf2k1zOdXBlIUUk4Nw2YeT8LO2hViwBxrrp
CxEOF70EHQvxa/6xjLS2uJXtfKdP9nWaO9XeLRiRaqi9GfjgmNeB7YGq2H5hv/7hff1FcrTK0iAK
WavKRwi5/v8/Ka6YBuRh12nFS77w9OWSMdWs4/vvmbg4KUfdqCLHjoZaUCs6ojlQ9y1pAYXvmCwD
K35FaPyMI+lufPWnW0WzA5NTBVwfu+E/vN2/CI94u+6q0UKyR2fuV+ER0bGybinzXqpRLkFpld/z
OPf7aT4THe6HMadHIebUjwS6Ay8hQmVemssyp4sSTrLcU9jeR/Y3EYNlQyWBvkYLfw+U//8bUOVx
w/5LyLsK73+XyV++Fsjkr/rXqPqryn39oT/AVMZvhiCajZrLYfCwytV/F7k77m+o1AFPCVdaYKi4
w/4QuQvrN6Tt5GUgb6ehIUzkwH+I3IXzm8NEEViV90Mbb/0nIneUi6sg9v88gZ5hCqBuhmfYplxF
1t4vd7pms+Egaptehahi9KiMmfoS7ksLVpD5XTPv+qplxxgQR+WwqQmxNQkQZIHR++G5ZgWBKlpc
mj19646pQj7iuLfGcs+cM0Mznvquo646b4QeaGUCcGexbK2JLQfZ9i0EBoQw9kr+oBmEsdm+y6Cw
Yhw2LpZ+jT5q18Fcbp53vaZuKSPOYjd+tLxy2Y5cuKBqokBqJIZU0wzGJaZogjcJu9e9FSlTMGsh
GS3Rr2qlPs3YMva54vXJAoc8PvtjrQHpXSP6irRaTtps+VKVgavANZrWqsRAJxzVubW3eKTb0TgW
bir9hYYhThYa+/bUXiH5pSEbTzOiObz4GTykGCHabswscr2KYt4tIGqOeqkRV0GWyuiiVtFLS53p
0NEv8iUaLw2iZs0kV/czKhuEwGh9PM38VkvbOsxCS29tZziCxgbO4uGNWsrV8x6b3VU86vDLUX0E
s4U9vgtn/Kkdu//UkS6xGCXnmxxQTSYuaV7BGpch9bLT3oZ17Dwl5IEY051qMGXbwhoPrZPyWdhE
cQyW5cFAl+zjC213zMWeEN36UAO0Hfa5ZQek530iRvlCzvLG7Nz4EtIHDG/iGZ342zqAq5dHb4zD
QKgWh6zN2JCGmnTq5jEpmPLmy1OOyft8SK2G5NHvRb6kN1qVxbR54xWAIfBOAJk1CnPbTc5wb5t6
ug2LZAoaxJEZWo2r2OoE3NH2aTD78dCrDLc+tvUAyYLNAC3OA4iHHtFqWXuqDb54Ui2PoZYWxyjK
iiNp3GdTyE/WHDkxSy9X5BD1x2jo4WniljaDRoGL0RHMP0BfrDeqpYc9EZ+k9doYiIkgIh6FawKV
BhjQMvrf3J1Jc9xImqb/yljfUYbVARz6EvseXBQipQuMEjOx74A7gF/fj7Osx6pyurqtr1MHWUlJ
SkEs7v6963kM621HHc3N7C9F165LHQNtFM9qKqM9A2kHbDj+MJN2uRIly9yUgaM8U2f4YQq45tgB
9AoJGMKAi8pgcDMAuobgpcEmGX92HwEVA0cgi3IN2vxmKdu6JEX16iJYRmfGgxw2tBOWraO2lcV+
7XTTRfnqRdrzvreK39aQF0dTOdRXFZ2xrRr0QiKTFGt1HH/G8Y1kKciHYKLjhWO0o0hc6vsOTk+U
n7SPpEgra00ohu6x70kfw0rSUP5THe1+F47lbRjJMYg8jwByKQ7ZbP0SVh3ewe6eI29IYWvNYzAN
e38eur1DbQGkRCF2VURDtdf7MzNe89PNdWxv+t4WKf0oBelCEbkSMAvNWzs7LYdMfqFLbOJaa++B
X1LiSFyjF3pyY/qJp7ElBIJBC6TvjUTegIL7Pg2OqYFyFVKVPJJ4MI8eHu/UogfZICglTXKeHI+U
WLNUzpqJEPGG7I9NV/O6D+z6gTE8nCWfrhnt4Qh05FCbt9QzuzNIx7pnXFVwALlTWlecZfdRlfXR
D+ynQnUJ/1aNCjPxtiyDAyCd3PqBj/k+7UOOEszWRpPvJ2vsN6KRh2U0NlaLjRH/R7TKR/zfgU2Q
uyDzirjyYHD7HRxm9mzRngEXZb2Hor7nJNKejKgnlcM/1CYEIAqTF8O+iLZe9lkdBbu0y81dMt7M
tBt0bPaPnOiwcxU+nMRD1DTV96kaAceq+mc/DS9EZf+Kgyp8ruV2oreHSHsD3X1QOQeM2+RSwEQG
IjffKPG1SEdIV22Qx3vD7jD+LlZ/IA+Pil6ezLz21r5+Ryh7Yo3r5Z9tmJaXnDLQtCbPJqvtmWqz
bRBNxko6yn4Nmx7NqkzuudlbW7qEmmPj2dxvgAHkasOuEKTIOQXGbA6B46ofDYBrn+wMMjHcR1s0
xyCR8e/c7xzOwyre+GFALip2qT1y2xancXb7WqEJ8sLkVHeP4pjKYlhLP6h+DBV6HRdc8Joq4SNk
4aajqSGaPnGxVy63yKuCPwNarFqCS3WciHcPA+/HEGbqGZQ/vk68Bx5B/ie/9V/o1HWS9lghd5hr
pGGLV3V7CAhy2et4I+LlHc33jynPP9H4ii2cbL22IsrXkOVCXmqaTrrMKss3yqcuJJB/IiPFky8z
YlEM2D1xDPwJMavrK1QORMbahOovFBts53taIleJXIrHiZf6XeDsIMEHVIBcelLYLplhP8gbeSd7
T+xyqipc5rreo8rZJQlHEE/NCqQDVJx8i1j9PlHKjiKVoIAKYa1nt5tFglrUYM1JkcPdSJz+IjXP
eNiKTdDN7cnCKY/GaMtmvuCeJ1Vg5o3QSqUjBB9KvubBYehzdMcDodKvQg5n3MzrJLUfdmg+ZJ9d
OEx9ytp/TJFxNqnfY2sGFvCIoYA7xVdsFieny09haD3ltnpEdJ06WhZqdsWlLYsTUkn+Vb89N8pB
OOs9FmBBTtWXUcav1AHfpO28TY2FG6bBMme40oMUObrESSDY2g0qesGy5GFbrvMNaOh7EkU7Y7Yf
PB3VSKCCVZtUiQeY4sbOWRtR/uZR2VA2zjOZC4eqLm5pOb+nrvXp/0QV91b7wYtQ1a2VnLjsbhMo
aW0qQP9KWvm2bzzShfPwuVOL2qSe94aM4dJ1kJl9ZTGs6r5chSTXfyPDmGSKMNyHvIQWI6DyeqbK
MF9VffyHY15Qh76PXsV+FYEVhkm4a0d5mCNvP88RbAbVaaPPV+c5exKQ9RpZepNDa+Vj9ppbybJW
Y/FijtA3sI0oE/2cZIHW0kV8A6oqclJoQP/0k/lpmqpTkU/vlqErUFKSq3LKsapTJkhD4W4aCCZW
Vg7SJw2gecMevVUktf9Jehvk1T+/sjZCM5AvlUUvCd3bJFUjyPOc7DQn4UyYlQNrR3pEUHHbvZQD
40LWUkf0PuKx5OIj21uToCb/+Hro2g6EtCIsqYBSpMu3IvzG/CYJVFjZxPyvcsHP6cXR0wKSYRQD
aSzKfU/sFDdhQf9cN70PtfsY5uWJPmNUQsSeP6IWXBKnvbvRLFxpoBtoEheFA42VuYX3bAk6HAzU
nfgrVZoG6X79gvqYCAofQQpWnUct8XGrAFgjcYCU02k713zwukksWJ/0Hum0FaMvii2heARFfy9V
eM0iPlJVdS7OTPju2oZUhkWjAPqpa60bvpaZ7fja27O5clKG16+nIG7luznj9vCW7yhkyaiLj2EZ
gF9V4OdiJMxE37JRwGXpfDd9WUYsf+jpKQ92QF8Gd20rhkIVkq9TTP633EWFaJ8sx3iks/6rY66n
a8evruBIKn53wAwrb3I/FYKxIi2b727coNjxWK5MN77RiU1UXINaz0jVRz0i3KkoeCR+VMqnJR0P
FmnjxwQyFybYO6l8OccAMk7ARG3nB0dHqnEO+HRrNLMGy1FC5IaihtSu1BOhCO8yzC6LAp5FywTn
YHHvoVS/OfHzlELgF5y02oSE1jgzH40nBIdGvnjmSEm0trMvia/w2zeaMm6xX94cZNa8h58+l2Tt
w5oo1kKtj/8w8aS4c2XuRTnR11HdpKCbxZTO0W8QlU2YfegFIqpLP3Cqq29jZj7VhXoCMf3klbDQ
DtSc+mMFs5EFWAv0yxpUIHdsUbQ6/5GF04fb83tf5Fjc3Y9hKFCEpVy73BkAAXvFVSr0x28Z8o3q
2aJGoFAfS16QduHy7xYDkQfNch4M2JSQoY+ONuudCI79hI0M6eanxwZkyeUBGvhBSIhd1jfWnp1T
FiSPJq8de/mKQpiPEQ1BQ7pBWXifoum7EyY+7rn1UMnyYSTE7DS/QhEd/PHdtxCXGHSTsJ55j5pY
kyR65LHx6UHprxhxd7Kdt4KzK5WfrCVjFN5V96R68dB3FlqQf1IVG3/pXx28njrt8nsYRiQTzB+F
tD5Mw3p8XdZOOmuH+NJCoK4NPO43vqocpdpwJujzPUBbq6/nwsZCgNMhqFjwKtJDJCt83prvVsCF
Vc2JIMMLEtHDVBevSyufeqe8OCzdYq5vLEZEAPWcPwb/l9uaH9Kb3+MMNZNtfoxjs9MRuzFpHAFB
tnlUnpB9PSg3uQ3D/C7s8qTAM5fprVHejewUoODxQNzbLpmJQXJeCiJ19FfoP9b3YuAthXPaVsp5
d/LqRq39zSqWd/ISCRVenstg+dCXtaGTadM22atdZZfUlQR9lsVV/6V2Pnc09rkPpx2ICTGu42I9
gk4esoKfaMkuHHMpVqxOE25jzOitVVxSRoGKbvsm5EsMyYVhZguT4hJm0UPCS9ehWIvYfMbsx3Tu
5eHZV4CQHOLrdYSuNjG6o/ezEx3aLvSr5nBA5XkiBwBc1lM7egJT+sZwq+HyiFtIo27gAkoS6Bih
fJUyKTJzB0IgT0jNz2xmS/B1glSxtcQtGeWpKs3nisgZIxOPGGACuaD3VorUPeHW2A2u/bB89VTG
5otJHRb6eA81chsfekifwLSfvDa8m/SaLsZP2fJqBEsOmTttVMEhEAvkuVuCU5/1h2ZiD3Zluo5a
916a86sxtifE+Sdhy4uCXiIRgHLvUXLUtel7n0lt6iYwAADn30lWszw05h7P4HNi6m7GeHY3AQGh
e+Lxn+O5pTARNj6paQmgch42ymrVdvKbjciEwKefko5bRjQnNvlzbyQHGMBVkjh/2oQgkO1Udeta
ZG9xbqDR4E0xh+I9TU9xwrcsA0ulX5lvlIFYK5l0q5EeBunDYS82vK3tb1TtWxtSNfBxEH89fxto
0OWd5NWhenmg6JN7AAuTeqc6sb+1NTplBG3br38q6BhFGqK/xmhy9pnj7KmOtm5oHfaujL1LPtCV
hi/P5+xMy+mFw91yaRdxsqr0MDktuUVJkiJ1IWvFFvGxVONh0aFXWRIjRbbYmzou+8JbHRiAM7Wq
d3awZBv0p2dVy+eko8wYSRj7o9UuaykZIignCrddU2LAqUN0jUPIUOoyOPXOH5Qv5OfJRyFm9B1a
hZ6h3mBtnAWrc9AwRUymLE9WMxyKl6UJnL1liBfRI9dSQ5fvmaTRFgQ3UNYnO+R5kYJoxEYgOidN
vEUQfHbn4KXpyZztQNcbt8s3aWuXv3vyfOGgMUqN6mqMKuM04LKF+d73nNq9Rjouhp6kPOQTkkD6
7jk/ok/h9TibDXyQbMajz3vOt/FQYUQ51zHSecdJ3G0+GISTuulCTnm1b1q7fV06kT+J0d2iet0w
PARPprm057KXDwOv5FZ6EWXZtGmvCaHEBmk7grYE/sSDLEIsaXkPvCYLSwNSpCXBD0X503Jsu2Jr
90RO+KQhoYt5YLGbDjlSBPo0dmVR2Xup0p2yhQ5GT7oT5WlML5N1iBp1x/7VngP3QiSYQ74mas6J
3B9jaIdjTMMOTX/jLsxCaLUCGbvr9XcEQNxaQqqYhQ/2FMNAcVJYOwwEUYqtwWgIUKJ/t940DrHH
8J8sPONAFllLGvuPKeSkay0oUUgcxrk1yCtN4QdKuAm2ipOU8mT7V7Ig9MoM5xgTc4W+PJrQWIlf
lmKhoIltXY/Vn2UbcTS0hkcZx/6GaBIX+R3HJv47B14h45uBbnKhdH5VdqZ2vdW0Qs826tyxRuUX
peQb9TxoXkVU21C/RPWIkcL4YcbmN3Saz4WBNdQguJ23qyTqsX4RAQ8bVQLiZJN+7BSGuS6E+GGq
UCv83T+KBUTfGonh8YlZF0y665BFfG3O9qnD87aSSsotNHsN7HWNzaVDQc2nNe0CFRa5nkTOO8bW
LYu7rFSBLqW7RGPj44jYxi7SoSmb7xL5XBmWj74l7DOEullH7nf0J+yyCXiKVXE29C3/VObt9yZK
Xr0KP6ZLTMfGzDMsbhHFh2nPiCgiYrvro4pD5N/TfA37mBtnzCw98gkz3bguDAt9NiFjN1omb4A0
/s5OpoZak+otrLAYZA4FlKqkfgghRS3byxL1f7i94FaqbkvBSL3FmM773yea4nJXzeQy5mYoHFSb
GRqzW6sOgi7K63DXxBJIYu6uG7dBSa3EBu8aJ94lQctBpiCaN8FUqxq19yTdJ1OTmNssxWQT8rIX
Xvts2caagm7crcSTA/USK2SoaRd6LzZ/AX5sRiNGvw0HvwwFOc7AyCUZPkifw5H8gl75K9a8ZylG
It6UfetLHVY/kuWs6tPgvDHzVxurQz0q4ZNXURl++3qOhhIDeN5N57KZ5DahdnPtICbxBA/1aHvO
hvTAOs8Lvm1ec9CvV3YyzCtzUsNv2/DrzQJoPy3uuI5CAlcDn863YGj2dCu95DF+Y/piOAQL3ho6
yhHL1Py/IeSFpkqNCRusNA78NRXgSAWjgLJN6xQjn9pJDVAuY81bW204H83Ewo3TBocNuQ0YEkDr
8QWEPKfooJewR4JkEXsJBpwYGQZ+w2Y9TKfVmHHvk1Rx3hPjyRpgrqUz3kst0RX5nXmyO5jAFlvA
YrtafmFrpyEnldnBW6Ds0bWMONT9w6KbVAe1HAkuYC4ZrQJnpXXw3ImltnVfzWr5rGIWmEWHJ8eT
LlzM5XM4ZN9qp4zWeTocyFzF4UK0JH3a2nqEspyfPDxR5f3DUt8MxUPbDBEwbF9/V3b59vVeJLVD
Goo6BlrbEyAAYHJAAGBnPHeVi6/Lx7jUD8vexoy4cipEl/1EG0iV/aKcUWxdQWw+uXFXv2MBw+jH
ApWUDEDDOQmTzyXg7/hahEzuCbJe68ruFx0KhjLuZ9rCj2fM//YxN+KShDO/3fpV99MOSED3UGvt
xHtYpcU2lsZbz9vmRMFbv3SfrV2Jrcpq4LXJ4n4388rHO4eawvvIU/lMiH3G0wmZmZccUcjn2hhR
K7dENMcR055SRANWZlzB8YS3qWs/ZtKN9obhvrNF/i5iD+dPkYnTTIASS4j5mrU9s5ynAfouL1dO
HRN9hNlzGamchfpuE+9KOuWEhGg2Vk68tsf82KPfXFkOVp1ElHfT+yQyG02A0bPLjki4s/Ewjx3V
6UZFlDjoSDm/USW+8hElrQigfQfq/TNLOeqFv4KuZG5CughWyH/1Ahmvs9DedgaNnULkA1VvJycU
DNmNSxFlmPFRY94IUXJL8Z1lK9HVr8bELfFFBmU67GyH+PW0iMjWvzhOgYpkbH9PM4v7QFlq7bPp
dc3wtuThoZqr32kG3z0URM3n04LmyEKz4etzL1UxWIed99DhAcvg7RjKSVW0e/iG3ikeTuajS+2M
NZIhTuQBKo15cC8FCoautAYMynyor4vuDRJEbjGMTdvSLhxlf0q0jy1GN4RI/MnXF3UNJrpkrn87
gyIU0gABjDXR5oS8M6ijYmZzkMgenTGfgnHeIBSajW2J8O4KLMKycolEx3URmHwe22/O7ZicyoYL
NcAoraS89zjwVyZL58ozipd4to+xip6+9uls4ieJOI5h0EgOQ5c96jCedllIEXyNy4qZabk6dlVt
/Yjc3URfD3pE3ZXVPeWtT2IqHz/G3ArtQes7pxIAyK/XcUFfiOGJMpMFsQOmNouwAhcRWzNmhxqQ
GsJyS3/yPmEH3QUzHZVRNgJgyb1TxuWxz9lhS50mR4IWahKslSuk+tW6qfFRmkjkiOyNB/J65c62
0NOGsnjyFiRSQj2Z7XIvJKu4YVAHYIn+JWmQWEW3r22ILZCQzgpcNV5yhdrWwxnmRIdyekr7tjn0
rcppM+67vYvQp3e7m8UKsSroduU4YOyDntyJfoi2/jhGhyWUfJtf3ZlYkiH66fZJ+lLyktn9S7Hs
KVSTEDINaGZS30jG6XaIPmh6iyAMwOUPY4NEKRYNYYbktv895uf/c+KfLKJ/Tfy/1uO/irgL+cb/
JP+DvwVmGNoWiVA6uofcmv8k/72/BYFDAJP2i/xdFvB/yX/3b7anE+5823Q96Dy+i9VrSP793wzP
1o1VhDY5/LHzv8y3+2eJCy9PQEINmwX/c20OrX8JX0pwLHo90tOfftvJZ6pO3Bdr5IzrJsnOColV
bc1IXHG8rrwFtJCYxkPlwZL2y/CiJh/3YOYbF9LRyiMt8i6NExj+yXD1n3oFdYmaN9l+/dZzk+AJ
UWu6a+tv3ThOl0b/Qh8FjUQWNssIJ9BRjNkVBd/LMNfGVXStCfzsRfsELyiZjPtizE+FW5tPDl+4
sTjmE/QdTu9m+uH5Fqk2fg6dsahaHLMSiSpgEIe6tI1erKqzsVDzdjqlCDb29B1n7xEE9dNobeNu
xZBdTaPr8rBLfFQLxa5Z+avgi65GGgoY4eyH30wfQe3cOUXRBTSHfxq1452NkhlnqRm27KXNqZMn
gMfP4pScf35b2K51resi3ztMNaevXxZr+vvL9a+TvPRt+kf9hhVAzJtuSFyi6ZiBpxVW/6BUIiin
yBS9ih85A8K2cUyUBm26q2vT4WPVZ99xhl1oz/Icy61KO/NYGxkZhhmQRdHssUj5OCiXOzxXePqH
dwKEco7r6v9UY/lUp9XQ//u/Wf+s7tKPGAloAZ+KpDH0L+5fPtsypn6QL3nHVeXQq9jptkoBkseT
3W+yTpG2H8zpHu2ZpdsO23NG4jDRJk22qWJ7oErXmOj+w9KXE/H3P3w43qO/XrjQRTJg+yinBOre
f75wFraXqKiyEuO6M7wKyq0vsOFHtJ5npNsgsWPfnBsXyLTpSHsVxMGXDuAWHk9wD4vEstH1X/77
D8V78V98KrroPI/kLGLZ/ppf5zKkDaY5Vh+W4/zkAqTxW4Vu/pmiDnYsm+LQJlbbQ8QLAFVRyvNY
zt+py/S2ad/JoxfOPxdyDEG2aLVAPrELOR69hihf3XLOfjjdJS18rDTM7Wc4A3j/JHIOVqILzca2
hQf+8IfZv2cdm6Ya+oczt8eCFHYmf4ospa1+tS1Tsm2Xd67ZzmWe7eBz775kPJKx6TzN0O/pwmzj
aWNtoupzkhZAQEhjg9JGPxFQglgrJjv6Lptd7Gk7RlXg0DedZHl18HwdevDhzCT2KQrxdJcuOJKJ
SS8O3GZjLdRbJ6ryrn2AQ4MS0nOBM6RVj9aI3N924XzryJF+Jd2aGJ92BtiN4dRLK9vbseOBZr7A
yBZdUh6rwKhem3Fpj01voh/qgR6dIAkB2bU6UxLxk3lZu+tb2jBE3B7CRAgEPGhJOZ9XoXiiPvmV
pCh/bfXJb7rd7duwiB9qFv2uCpw/jB7EopxOHSprmi+H59EHRrQbn6JkTkfCK+mP0hqkIT2Zcyy/
2ZFNhXTXEF6LXwtnvWtv2byRKTv9s+PJt7GnqD6bgh5VU+btpS11AylZKYk8024en8li8O5uHP8u
0VyRSLUQ0kWyQqOvddtw61EBcJSUZIxmqrtA4AOQFKxavTUPe4q9nbOKVHcyiqyAgIPcE37zMqVx
+zRYwSJJ6A2LnWNh2EjJDPHwQObC9s5JtRzsbnIONs9J0GfbNpL3zMijZ69pARHSsj3apUR26IPd
EuCRYpsmaHrtuFDleNGCS4YOkdi0MNqJxn0bBGWdnc7Z6GLST5J+rI4LvcWxW6gbAd1vKjXfdOLa
KRzj13Ca2zOuIrzD3czDFzUktVjk1n89ZMPUfYtIODjXac9oY33w/gavMx8y9LIXoxCIsMPdENTm
gwi/cjJgvi2V3FEA9FvsOJg0GBF3TkGudW1b56Jc7lVFGUFfdN/QoVwlGMsN5O4V8cVPaRnBnj39
Y/ZkdhQLarNEBeEjcG5+N6Z71EW4bpSXX9HSpPqgbaHcH7294xabZqqdU57teZ/S5xkt8ypvFrzv
BCPEnTuti3lpDgs68nsdcfzLm4lTeonGoodNYSGf8XMbSLHQwy9yl7Xzb7emJov6RfTpgWvu83D6
uSz5obC99jzbqtiaqW/szfqIhg0zAIrX/dJWwS5oxp7qpd67ZeeiWKJzV6fX1PaGnx1zMf7yDa4O
944VjgXGq14D4IFtOKDLVdknpm523NYvzm3g4FeNP31yR8/GWBPp1dCCJn2LFpqlsyCdm/IB1/mM
DineJSGYjC1jyBczvgl/8M8mtgode5NsbX9Wx6mOH507H6iDG0ioccoVIgIqCLJ+WhGTUZ2jxINt
UFeMonTv9lxMYn5SonOb6Aw+D3he0+syAHsXaXxpWQqOHMDH0xLVBE5FCBCXiYWG7LzkVUkkRXXm
/UlPk0MZn7h2cZScFyM9oy/5qSXZbt/0z6UO0BlJMaiQ0Ryxnuz93BsO//3+YIX/j1zTFvhwQP+w
TggCcf+ypTaeA07Q+e5HboorUmnvziYLJFtE9xEyel/F9CcZMop/uKN4GabXMTDCa+xY98TiLfPy
SG09On057UC9pXWHlsln1es4QmCKcOp9v5jtrjNs50zSD6+dFZfnWjxlCOjJ8Jt+oa5AIMmYFxbu
27j0zaaf+/zeR87bV1vkpDLzlKvpbQgAZtTUk52DKAE2Gds1AZJnNdjQrGMrX93pQ/R9D1iafiNJ
6lGBBzB7r5rsRphh8TwQrHfFXY4RP2utvevYBeLUWWGuJOWnqPMjbU/EUJg+jnszSC9Db+anPCHI
rWa5hwo51MrApiRx6jUOHDExQdVt8CdAyyW+fv3SOnWzwYvwm96sdV9m31uV6D4aTncbvdJ0VUu3
GFDSa9yC1k1Y0Cf9uyaYnzoVB+csLo1dQzIhgzI5Py6n5I3CB46oEE7NCNzDLMlsHoT6nlniaAcY
pMvGRGtpe6Tp5mI3Z5SvDx5WoSokyK1U6QbPEonLrq0VlevBI9uwaLGAtBCGp5aMfFLZrAvm4JCE
eXnO3bw7p/PIPjp3ZNh0XXc0OYpujKatd5YxHL0pQc1Gr08ZxOG9M9PD6GT1JdUZjQuHK6P7RRiP
+eKNQb/usd1GuZl/b6YHLVrkzlBYS+Hosaa1K2jCPWUsv0Bc/jCmZrol332t8MOj+DxHs7ch+pBW
V9yYkRGZrAzi0mAL2s00c5ByQwxbGZCjTlkWWBZx8UcH7yypDA39ISzwLkw4/tcabGZyCQeh0SfA
y7GXJU0qg9+fB/QxGyuxyPLKemTBWXCkctJd0e+Wb2SIJBHPE5kq2Cb2JfkhpyFDkbswAawHZRXb
rDKKVwJwaVOKUIyF/jGnNPCcxM5ny6O2zdvpsnQqoz3JT+8LDo7/KVPVM/96ykN0rYNMKTO0hENe
8V/eYiuta9TF/vhh1u17jUuFmIIWaHRqftiZCDhV0RI3CpkftC75PjV+SZbi1J0IFs0wurcwfyXv
8DhFr0tRxTde6+dcT/vVq6dn/xQQYM63mcYETMAB+iGiwwBcEGrcYMqTw1QsQONMW6vWSftbXf8h
SKXaByMpPplGIKrpSWpEwgeagCpR21KjFfRBkL6jgXTjlmo8wwbYiOPUWJca6wCOxDjyJDQG0ozV
U6lbKZXk8SlrQFVDsDPnaEsqjaIUGk/JNbJSaYxl0GiLq3GXGQDGAIgJNSKTamyGPWRPCENAcNHe
EJz/5jQk2ahy8QsNLX4RusidpcbMoumJQiNAy6ECDko0LuRTEIJ2IDh79pOtkaNUY0gSYTeM81Bt
ZWtdXUrItuxXdGJq9GkEhiqBowyNS+UaoZo1p2RIg1Al94id8KW3gOkGjWspeR81zoUdsl91QF8O
EFiosbBSo2IKeCzTOBkD9bqjow0NLRiaqdG0xhtvsTDplZ8IUyxy40BGA4tZGeyyCbSzqLrf/GBI
kmLfgPQFs+s0eqc4MyvgPJI/tqnG9/An4fPWX8RVwYOucUDm08cCMNhohHDQWKGrUUMX+HDQMKLG
E+HFqnWur0erP9mYifcpg9wQ7LcrR3pkisTWcfIQqBUT0GgNcGkCYPYAmY1GNLHLrmeNcYZu9ztr
gI7H2+ySWWf3gkIXc1ep2lnDfYOTApgmGjn1NYaKfIynQeOqbgRu2hVI3qbs1I7xsKavlsBI4Fih
cdmgBoLPBz5ekLWIrwiYi6HLJVHiqhXvgYZ3DXDeFrx3tN6/VCmLBoI9EOFBQ8NxPPxOKmQQefMH
2889aYi8y1wT5Blc2QX6nYEmM8J5NrMQ11J4W7o0r4FCeYVoZLeMiMbwPhdbWjJh1kv7tSWhDx6z
FxTBc9V9cO4YD43VNPbeCvuPeTFumY9N3R04XNcEW2OcBDNVcktzETbLekJATud3l0AL5dn0HFK+
V6EUWKcOhsJhtKyVmppjGg6CVWn87DpQe6u4uX7yjgq72LYfoUdBbimJRpHuQAlX0m0prMXHaB8j
TQX4mhQAGWhWSetHh9a3r0EAqp5gMGHH5J6k8ArFcM41zSA04cDYhFwIDsLTZASYv9jW2S+k9Wrn
asLC0dTFoDkMTWZ8PWxxUSFj0VRHCOcRavKjVcdUkyFf7+MEPxLBk7SaMIknqBNbfUthUhoYlUFT
K9TQcAsXJp5+MXCa2N0hDhKEiXXyTWbDM9HfBh5jlBLLHOggQsVibb8WTe+CES+HIZbFbqIIfKXj
TfFSM1za3oH0cwLD0mhalUQ7HJjIiNVaSM2s/gzmUmypQ+2o80rvI8EelCZiKOAsJMNpRMFI3l9N
TqfgbZMOOVSFa5RrATaxRPMICd7vI/isQhNbmaa4PI6tNNetmrmZ4LtgpFwME6SS3JeGGto4gSEQ
/clbeC0aTaIlsGmdptUWTbCNMG1xwytBn627cjUNN+VcfJgHciy6/sUyTBJcOF1HGGyhpSDyTBg9
R1N7mHCH346m+1pN/CnNAGoqcLTPUlODISEj5PiojeVKIhhqh33OmM+T1ZApncIeG7CMStONtiYe
bU1Bjmhha5IzISYHTVEC5t38muBvW0RPoepRMmJ4HIL4OUyVd6I06kCLUHZYSGvDZglIYjdEZo4v
Xcf6b5Nh6Au/gmhn2Uz8aA1L+5yUza6Ka8jVEuPaUCvNkKRqP+dWxI6SF+B1IbkQRpVsYvzAmrLF
jgt928Ljfu1Dk6Z2Z83xjhG7hcUNZGNBt6Af8Xo2rpCIQAhFhvVOttvad3i+YJAbmGShKeUFbjmH
Y267EaW00bxFrUXopV37nFmKW+e08a3UJHWk6WrEieyB1ibSRLYLoz1paruqj1JT3ZUmvXNNfyNw
PXiaEEeaAVUHR17BlZMtf7I1ef71XliLcNZl+ZbgfV+bvAh8zObRedEPKzbvtTGmN0a8yKc9t+2G
S2fZBf7e6i6WkFTtkHDivGkg9bWwEKE1rvny2mri/0vDgCEeJhZVQKTlATR3j2vO4BiGkQ6Qv0Ga
N2oCS8sKSvQFrhYaoI+A1kd6AGZG6zhqhARVQpyzupdaqNCjWOCjfRMoGBDc70fkClrYgJ2WPV0/
R7OWPVB3jt5ASyEqLYowtTyCOIh1EDLR1Vo6gSuOh0DfIZs8ig2JHI9SJFyWqv2zixvy2NAw0Gf5
q/BQgLlFCwU8ekc7J/Yrzr1fPl33q07wUFfoOjgsXyMt9AB4nel1YAGzP0apql3YLQNxqHLaF0vy
lQC5WQy8HaUJa+yCzTRfshItMPGbQ0wqGi7nHOGAPd6tmr++UQnauUrusNERdGjOA6dNfkw7I/Sm
wi/G1FcMVnuOyvmeRPYBUA67NlT1ifpmok2wLI1ytPe+gUzZzA+pwcAeFANyHPJUQp8Wl77cEma5
HGXFaSy5zAzNu9rispTx7krVVLvPwgHRRQbflFtBsSvd3vjpFj1dw/Njog9yjcP64YO7b1WEVmNi
6yZNsQXScd+nnMqSMeF++4km4ik04VRRDeuoiZiqWyzMo/9e1in3bDDTkYjTZkN7kr0mavM/uDuz
5saNLAv/IjiQSKyvJMF91UKp6gUhqaqw7zt+/Xygp6dtd4875nUcYUWpFokCgcy8957zHeXaeh0s
3i16K1oBubmcFJbruEfJW2UNejwdG4COFgqHBi8xMPn3+C8weKOUluyeHPFnbYpY0UHAb6CPxaZB
XWaYREc3snidZA9Ih6CSVZ/N57Gx4hRQjQpB2Uzq8lQDeKRyU2CXrxZFhaa8bwobakjyTVe9kMQI
OhUTg2Yl0qYtJIb3Emn5c6Akp6mX4xkxNRrzauiJcxufqCIkzpGUsBiV97PCa/1GQrmyLNreWlp1
qaxr1YjcWgy1Gxm6vVY4OrB76ETT08pij8BlVM+WPgnkYLC+VWUbbutMI+y6B6OSGYKD9tC+OzEa
sqjJrqVkOuhM2gz1KATusYFZuMNKNOmGAUIRmWdgevX741eAO+FWjsUp1K33TiGr2R8nJg1ojEzM
lxROyko16xkCRWmYktmwb1CssxKnfOu6uomAIzFy4MA1aEYsvGlsL5nWolA3jGapoatehjUWMhH0
eLDMvr43piEYY4rMLRPEUNhJoOn23g9bstX1gVLsnCzzIJI6ytrR852m2NWJy0vfFJxFpAzYq+qt
UYTl1h7OCTCQI4W620gt3Bn4C+3eWsVwtn80JB+r3QwFL05J1yrviie+YfDilExB7U5pa68yIJvk
zWFCzDX0ZCGnFnTRPCATVCet9CTI+cg/A454FQCkBq8svuHTdu5S2gs5+P2zryG/ycJ22KCvie9p
xGSnC7nLraqobj6DrWWOKmjVFAqkWsUKt/H4K4+Bi1leXx9EXL6TDUzmaJUxLPKAEMO3/PAKDs+y
cLQTYvhw0Sqm3Hl1l7lB0M+lQZksMWiLS2eeZJauurSwD0Rs6btibTZlfMRbtJTNQbN0/1naaM71
ZLhi+aEtQoqwTaxj0lVQB3Idvl5AnkOfREyQfP/aIGCccnvdAnn/qajGO5ruhn3E+9YUvFMe40Lw
MzpyWyXytlqUVOeoZFbuBE1P9Jq/Blt1IfuivUIY24ZdbQKgDitQZhTEDueVNzpOX3XdVj8TFXM7
wxx/UVYaWJTpByhX70VV8/ch88oXL3f0rdKyOo0BpxqNo+wW452Tbfyp6AmWC+A82SAUFErSRVTE
E3rJvj94cflDevF3ZBjilqZWuonme5OmjKHDVw2dDQ7buXlM8KuUqnLoMx8E9uNzFPR9g89sSJT0
6kH1mmbpqTVYUM+Kvj3bxDqrRlAd84afXh3TPYfx0A0dWvJA2pKdZZVY/+i3rL3JCUCwNqg5C8Vi
7vCc+BAqY8URcOe50cyy0M9dC/qtqqATYanntJmLFx834otphXtdAwIZlX64acOUjlLSTxtWqJy9
ruLs61nJqeadX4/Fk8Ih4cmQve+2YATdx6c2pNutWc6HcYxUh1adYPzM4gWFOYTL4h6amhWiLjeW
emc2v7rR5EHxjU8CzH8Wusi3im+M+4HFGbFb5O29Tj6ZDqN7rXCCi/QMglBZD4+epZ4cWvrbUYkO
mu2lW4wkvsqXHBt7mymaSqZ4eVD81vpBz+1MF2ZYhxOMQ09zwG3kEJnaIA7uU6R0jOem2G1C6d+1
YgROkk5IW0eEBIJ67jzNHx6fKhUFh5zAllrmuPYSj8OA1t4y0/FfbEWnxA0SZ6uSL8kDQ6cjN/se
q6+kBoli3gLQhsiiwMh7xqUbVCav1aDtu9pnE4kyc59nE/KWWcxqlYhVS5muFEsCw+FtvDw+PP7A
6bGFmzpAtTA3UAOqyrGx5DHqsO8WtKDaCncu1jZxzSZdvcK+AueTR4d//tZUAD5NTPjNfqayLoRV
u23ZAq6A272stXmAUtiwddqxdMPfPAVG8CsQVbaxxUi1oNghWLsyY8IStm+VHqukahI6sjETIOgm
UoyK/ghLZfilYbFczYD7U4mMd+OUJu3SqUwPhD5Vy5CCe5XXprwAP4yOUot3Rt/JSyi6U1z1zq7O
E3nyJAKy2nD2RtJo0E588js9MuvKfDR3mZac7QFdX+Z1xTlVk+Is0RUvlAFTbUp3kKcTHwSTDxoW
OguhkLfSF1d/CneV1k3rQcFIpAxmcOg8ggGiVteuaW3rG7v0cb3NX1UatsBqDo/s8SkVQbTu/bkj
XzPWcgSyuxzYvIv9vnM5PdVs0/xMY41tKanzlLhPMyYGtnr2+9zZTLVOu2NS5M3SzWPakHj6+Ozx
wfZXIlKK2+OTSkUyHk6mv9bqQOOaNRnfmPTxqvjQoqo9y06058evGMsrrmXSc4wTAc8ExZ2KcJXz
T5BdMsEmlmnA6fpPBdDuy2NcUIf1W2aHBUkoeXPxVIBbPUlPk0Ab3BKd7GrjQCMu1ts9vecTRxPh
tv1RxB7yncTbtX5bHsxCQVPWt/2SWvWmQrJ8Afi34IuYUMmZWfjhOVIYxHNkG4N3hDiNt8iMOYo5
p4KEWVzjtB+TbR6o6V3HnI6S0rt1cQvK30z3eexVP40guuWOIB+4K8xVInn8qaKzgznVtPx9MW2S
rr6NIcizVB04iCCc/ciGV9E2zrfQe61hMEVsQ3R2VYNtPrDU7pjKYaXAftg/PvMarzsiSqm2RTSy
QTRCO6Q9dIBWBPXFmxBajjBLl2XVo/m2pvTZSiMfue/4GjTVu59PcqMyZtwQgKRcQk/shyjcFZHl
b9KJSL8xVIDnjUPv+r0ebTKITDvfqKE5MV+xYN61stGfuyGlecQz8NZGzH40nSnkRDL5lT4AJXHo
OxsIuBCI7Zav1sbHGo/9wu4ca+/I0oYeaNX7uHbuaWXVq1Cls4/i2Vnhd4driIycCiqXx9Y6GKAJ
lrVvWIy8Pz1sjPvJV47wJayVb0Unw1e8G1Hh5/ol2ENqqG9eKBBeGPSniwZ7gI9iBukm0svbJFXz
K0zyLUp8b88xLOOOMune+GO4SmYzQEwiOpnYfAgT7XsZezFCmhDvFJDGk1C9YKc4U3rKoZAzDonD
LczMu6ll+rEj3+ToW4myz+wSSS1jMzx4/MHvv2S2v3IKlgaL8SRylppLphVbCsL89PgQAq2kW4Ve
+sHX0DIiaZzEPDFBDvzhKLAvbYoGTSJANXltLYGh11B2GvhQhHGBOGkltvsuM7OD1mpPueMM14ww
7dMgq2ptp8krzU11n02OCuiCD49PvbGbrWntzpIwCJRs6BkE9/aNYGHrFqN6XgYOrrTHp48/sP3p
tWW2DdZWJ42jrdwJQvHcxr0PwcQMHf/LE/DUALYj8Q8mvOtRdc5Z6zE/Enj/VelbqDFzeWuc4Yld
HeJrXNO+rXyi4gh/iJ8fc+KRB2WFKd5F1RPtAJJ3hwCYB1OniQNdVLll2r30TbkNwoIeUWIGt4Sm
mFiNgwMTS6XDZ0KO37PdFQcQYt3J9gtxeXwY8X7Y5HYQYKFuWNbEzrQRRkxIQmFo9B3Yz5G4Aryj
TmWbN+YXLDGUT67wJPFgXd1uGATRsWUstgeLRUKEh3+vHu3uQg/FxTKiHpuxfZZdFWxsHZDAqAp7
AVgF+p9ZR89Gol4z2OPfgm5CHRRZ2hbYZnsPm5+TExN42/6AjzCicifZm1rupepibaM343hm+2QY
gejLYHc4jLF5URrz3Gr+R46p+kkNh3cnqZl+6cql0HVjPabBm9FyVKjooa5bqEerzKkL5Imyu1QM
hQxTv6IrQrjSof9OmsR4TmPvoFWByjfBj4WbKN/ZvrFWu9E+jEZ411LjPk6sPMOUu+zee80hNtWL
cZNmAKJmjUF60FsngBLSHc1AV65GbV+czMCJTD/QrWjdLbJJNQ4gDNG8chIiXiT3rgayzl0v9jAW
aYigeegC9RlyD6MwZkk6lRg1h/eN/IPqWSMyQBvlJhBYezurR5xRSFhaVP5Mofw5kEHDFCRjWgS+
t5Fq3B/sfhIHY4hx0pZh+eyTI4/pcyjVTZ/DJHZi6oUyMl/iBt0NY1TwCKnjlqWq7Noy+pxRNyfS
vk+mwEQdGCksBs0rV5Bqmeh50VfUTICwiqk9irLBataXtatwkiKhCiFQqKgke8RrR8URP4BUkTid
4Zup/inT09cqoZli4P++QrPjomom7SK/N66SGwfNc3OaNOwQJliUZdZenGig6+NZxxZ7xUKXxkjB
xwc6yfaGkn5b+NpJR7r83urebDAsKaaSEWhyOC2rKsWHUzFzeGhvqG48iCh2e7Rb3rIhjn7hNG4I
ohTmocsj81CQYaWIVu56+DU8NuEpJuAW+73f/weKlvYvs3XbtBipMlq3hAqV6S8opKhJo8juevGj
Ij+MgvY1dZry1UrkzasmayMVm0wtGTFGUguceI7e7Lw4PpSeNmeL9h4iRU1ZJUrzSb69si0rWoCC
bZYeHSluZtP/BzWABQfqTxK2OTiZU5lJTYWU1P4ru6mzSrpBU+199j7aYL8rykPZs5laRqEue7AI
tl9FlLOdup3o5RNg6GwsPXfeFdre9KmQ6uucnYfp4cJY1zRSPILacj2qXvx+sKHl0vc1DPT2Sl3C
OhTdhgkUje9GopYLxPOQ9O166kaed9ZP1ywGGpkWaFTE1CTMxVFE70WpcZ5CHyvw6OeWlrqA65Fj
N3V9bEs8Qplx96IweWYQ8ioys0A5RNdnDDY0QtZp2eQ7vxUVvQxjuOr6lfVnypzUjcbyw8ZisG2d
8iozRKAMG3Wo8ZZ1CzT/TJTIN4tIjIXapuW2Rwh55ZBNRHIOVULC3bB0Z9ExUr6MAaKcPuaI+pBr
/P9WPtvA5f535fPLBydDPB//Sj2b/90/hM/6b45NaKhuWaD96BX/j/DZkr9Zhipprhma+F0S/Q/h
s7R/swRqALqCKJ+FKlC6/kP4LJ3fZlCg4MBv047g7/1fqGem9mftM3FbPDkc9nkZDt1spvF/1n5a
egMxV5WEmCP+Y6rAdgSi54mxCRO6hLbTznY8VBUBasTujVm85U33uvhpAs1epq2sFoOhFORLAKE3
nOZXE3cob5JdNBtrOecAc87TC17ql6KYF/peu0sawUQofA2oI1UNHLeaExFJeCei/Dx6mf+H0HpX
GhIWIiXHLazxDQzSAsj31uwxwJ8sy2VX1PRxZ+JEAjchBxY1OQ79Oua0GuqrEWktSOJnM7B/1UaZ
8KTUKB5DPmjwInRJadXUQ7Ao4fwOyWjvppqMuWi6CTM9iXq60f2k5VVwbOYMHqzs0flAqbUrPbUh
yENJTybrW0ZQESixyliEsv18/O0iE1TDwNmIQLCeacQsA/poiH49lGYtX66A3QUzgyFtamD12qR4
upal1t/7CZyD48l7JcSa9tNHWQUFPxL/2qliOj/eM+JpJhxT98kEZpeF+gsIRdE4OSqVZh3k2Bwh
7JtN9DEWBuk6efPpCQzEXSFWPn53otvqZW4w60knMlvy7rlIh88cPD+YmlNkZC+kRtLXZGik7Shg
wHuVw6fUzA/HA/UY8nJq+44I5yXyhpvWiXukmGRGBS9+Xn+WMyYlDeN1YCRvjRIYdCz5F1kV/Kr9
N0dMt8Ge7vOrR8j+EjXBkviaJ8uAx63IBr8hh1GEe0iw1J7ZGu0tL6MBidhl5/TyXnThCZgSpPr8
Vup0i5FQT+sZBwLSgPvEq18t7xY56t1sxA131OdgzQyN7DgN7atTZ/sp5K2pGlsuDL0CkMJJycDX
s+D5lIskuuQq5z4qY8YX8PbUDElF9TI4+Eab8Zq2XFE5D+i1rr/lPp/5SJ/WEa73RTvulTF7Twdw
ClVEe1Uf14TKnLQxP4XMJbGv9p/dAKjKnxbEguLqvJt9chKxEazm96BI15GXv4uvpvMlHnXeAl+E
+HD5NgWv2keZCSlsnU7TPUy6z8ffkAMMCxvx8mK8lSloJ1shkW++eb3QC1YlD/einrNXeXmPewmD
E8ab+Y5wlJrbokavRXLnAs3lp8ZMJYU5Y/a7Mu1vRkl2YiQuAyMjZ+xfEMGHKz2HiDxTcmE3gTQz
EA20N6rpnUDTtOo6BRlBYD9JALDM7tvPcTRfIx2/E0CjpY5KYuGZ3XcPm//8kDhKdqqqdqeU4v5Y
HmwyVxf6wM9Ov+h9shvyMOn8V6EFsitpb1WD3hYe30HLQgB6YfUW+KwqDzyPb9Bgq177UdxK2Paw
uwdEFaGxNYlnWbQo3ZQSb16kQz0MnxI//aE1zbf5RYqO3+dYwaUcms/HzzmZ0406mzqsvvjyW9Dg
POdhmK8N12ujUmJqUxbiL+PHSPPoAy/y2Y7Um12gEQI/aNX6Pe/jkzTxGjUwAxGXFZxz688498Fb
bRS9+IQTdh9M6apGuIn9XLhmZZxV85N3CbEd10q2N4ckqGi+gewwPDKde3eACQof4ze8/0JFyiqf
1D7Ir7WeAOWIQzLf2nYt5sULwFS+qCzUGdzC0jF/Oins9Wy8Icr+hI/EE9SqmwqpRCHyfl/JKjjE
5tS4ZATWFOTIKXXOz5vcgdZtdIdJHzktoSHrGr3dABkgB01v3jOleIJJAp8iYi1uauzrVZ/aqyoh
7iuZ4Td+7v3KSn2iH9IvmYo7qK9QYvedA0aMxmANKgIloXUua8bwVUvEYcgU5OrpP7PQ2kb6lPEy
SXpoDJBZjBUUE3BZHgGcFRKNAVq9mDMPB75CIfVEeuO6Nh0Qbjj4yHbJeIISYxeVw3cZdwnnLHXa
Ks0rTWlrU4zxrRVsHSwHJGToZAx4iM572V2JWrc3eoRkvk4TOOkDgi8S4qk2G74nKS16Qh5EoTf3
hLbJXjbWr8HuxCak4ZdAUqjTnjfaClhtc/qRON3WaWZkC50UGs8uyiUR7gZtRzvdmeF3Cp5so1E7
LCyHbq1JNBrxBeUip4+z6yPvVyharnFq7DH+DGs/FNZySNuGvFXtXkuT3RVHBqAK4hXD3qFtLyLi
QvHC+MBJiM8BjTlVa/JsnvtMUQ5ooVZWNgU7cB3zGw13j84fFkbBREevrqKfrX1tjWSQiesI1HPA
l6nmen+pdx+tnIxVwyxgmXLXZDm3W9py67Q0tpgaXSD+sIRncqmBt1zpYo4hzJEfmAYSxpEnRBR0
mqzqI5rYBcfW6NZ1GNABlb6/rKc0W6NWKpFixd6a+Lutybq+CKQ9nH6leHCWoed9KYM9Pte9dxm3
nSzMD5lLpttoOCMroLSKUdJ1Vr1R+pZwBhNJCDJEgGRq52y0ySbzqCNUQYkMlzRXZzU4wAAy7z7S
6yFXAThdkPXAJORwQC+f4pIXrOkUDqnBgb7QFXdQYWZ04ejyugeFil0Y+u7BhiUzTq4CYbPXtsPZ
nAqm1+PNtCE+GQFQtDIUK8t34OvH43D2iAXah6Su8tCqSyMiZgY46XNkolSlRnfLmHae6pjw+ppz
aLfCNeBMuciv16q0xDEzOZGoTb9svXHa2Xbk4UQfJuBA4t0hKYkWxuivbNk/C6uTaxLFyfRUxd1W
B1dpSSew4tBn1jSc7bAfzjxyw5JH5D0DF4d5w5p25HM85eNxylTrWJmCJCpHPQaDUmyJ7CHuvB/g
603TPJxTzqPiIJ4YbROIf5eu2KW5Zsxk0bLbruzS6UpAmnBFTEfQAoeodEO06WnSL03NVFzKHK56
z95cddpb1TeoKiwDoaG2AhyTLpiXMznnJDWfq+x913J6giNWp+a0GeFRgdcfxO947v+/9YugcJgZ
4n9Xv9TpR/bn6uUf/+of1Yv8TaqWhifK0KiIZzLzf9s2Le03nHbQkA3qEOyX/yQ2q7/p6PGpJrBz
YurS/khs1vhy5vyP0PoaeC21/0vt8i+Vi6BccUxpm3gDDF0AlP6j3Y9xdhkMDm23yXqaeNr64CvU
Ea3gDonIONQQcE3Nf7LK/bkxQrnEN0WurOvslvznzHLmP3gMZZQVZsyk5IN27Yqp9mcQKPaCuVcn
8b3HKitrsq/L+iLN6Ncf3p1/4yHU5h/on/7Gx/emGLRsw3I0lf94d//4ve1WMjkzBmyenrIMwB1O
LNsIURAb0CdMxqtSyKeun55QzRyjxN7HTbkyqnw31vU74Dheb3srbXKd0k/Bnogak1KEJq/BdEX1
f39i/lc7ppxfzl9frkYJq86Fr7At688vNwDLNFl1EX8UcTurGYBpZYu8tDBdaLewxsCAivan0dTf
mfOiPcjMV9CBbwkKUtWCQcqRIGHIRLDByiLKLFd9eLYvluYj28DAn4+rpO9Zj7+arNy0Zep2Cqio
Aq4c0xrSl6cgdedf42AEx01OAnlZjVWu//5dkf/mjtB13cZARSlNmfCXd0W0nTqqBTQ4r3NAX7Yb
kQKIaObDUL6SnK9NZWAErEBFyn5mfoCVPl4Xb3r5PciUo2qQzu2/qkN4nl+nHp8sCKgipH5V0A9l
HME7j6Wvv55QXy75eaAZ6Le//xmMP4vwf7+zdEOgspGqhKrzFwNomk+xzx0cUzT6uwA3U1exY6eu
6rfXOnIYTsDSaZ2DN6J7R0fuL9C6yXXp1W/AfdSN01c4GmcMWqnr6DoTdLFlonPM9Q3qwXGVcQ6S
To+PKAGdmzI5D/bIxN1m7mY5GYrCzLgOI5GFnUb0R93G3+LW25lJiZCKWKlAuwldOfZR8LgP5re2
RZqucSihU7HWe95qLz7HXQg6B+91ruztFB6b7+xKyhi/+1mDPfv7q/Zojfz1Bv/jVZt7kn9YC8yK
00/TcNUiHiBZDWivmJ3iaRsSOO17QEBM62lmZwG93vCcsCI5XA8EqqupyJe9Kpbz77Ut0S/OfSQu
cO2P+E00EwlpVVxKjy/HhdPVapN75zjqHo9RI9KtSt5TUHtLIdpNGJJxpBsuY+YDedWEvQ1rjgfU
Gt0yIkXEsDl6SuuQ8ehRcf6HqzA/xX93Ef6yCvddDCVY4SKETvFm+R3FpbIM8TsRu70K2vo/OUb+
zaqvWwakOLAAhjCMvzxuWeNpRcWI5gNvLIVOudCgfPb9F5CyJQe2IwRk0lqt/cDTFGumS5rxIo5T
V0DnD33/sdhF2C7M8Nvf3w5ohede2Z+uBYgwljvyMnRaabzGP98Q9PmUsZR6+qH0KB5kVD/JYTjk
6d4a8EcW1a3rW0TuA8h2z3Dg6DGzz/xqH07le1jIswoTPU6/8IAuO0MjUhQBUJTj4xyTlrQ+k+K6
LKxkAxjo21R0t4RZYzvyePhq5VYqQYwwE8C7GE+NA0PcyghyJBiSkR464qpWAYzb9KJH5y2JfNoE
Pj0vgXYk0SzzSmHPvdjUt3JAzoemGa4KUUrkCX0XSYP+R1FxuHbXvBTfgxwHJJo4L1NpzMw0bAHd
kqAog7NwbTezmC8z3GTq7ppX478j8iBM0l9OC1Q6dRCSpOnPKDSopafveVmm+Kr0X8IPPjsfTWSY
bUlWDSefxrb5RiddUNlQnz6+KKmI4OYYci81T12P1nB5/Jwmt4NSB5BRKsoiACGcRNOj7mvf/TIC
qGtGe4MsAwKOFgnSR+SiBUDdEZU1ag0k5Eggoy6IT54d30Kl9l1K1h9agWqvRgxhdd2IvlUs45Fk
QvLRPGaJ8XPdNW8MyeCPpc0h1xnl0CBkhE7RZuMulEIN3N5ODdcSAaTKmMW7iVYGudsrtHFcKudd
V3hDE4sKqfLbVaGWdBZlhVqXYKHMKL9VGT9OY8abWmJHyw372ZqGUyKq1y6sj3VTICPbRpXEo10y
JidbqVnkdQsnix9raqA6sULXWy8qrknXVTsPrMPCx86FYc0nSlSWu7JLgatWP7Kwv3s2stVCMFaO
m7tae196UbFsVaFxaHoVVTYBzEHepiuEvt8Up4Vs2Boehy5qhyiq40OnnPx60U5ydHGKDEti3w9t
X2AsQVVaTOm9zNWfYv6TUjshU+9wQagNkN/+mQRucgG4tHrTZWurQSypiYuG+26JDmiAaFfsRtv/
Him2vcb9tTRbEbMnemhdMuTNNMLUhQdwlb5HsbRCAl58n+JGTtm6JH8MrHC9bMOWh6L0+yUSa2iF
i0HKX3nhoUE1UxqKwlsNKzlSpMtM+zF5PB5RwKsN6ukXwKZ8GPePJ0XNmPsTW+9zfUm6DszXwhOb
YMB6kxTVM3yOtTkokMEy+B1+OFAW5gdUAN9p/eGBqfKr3xNc7ISEFujbPMmuZoOuMu0PVt49FZ3i
xsReooHZt6axqkbPbSoyB43sauG5z+v4KscCmBmNBjqsXJ/rgCSx3PS8QRzMr2UYXT1u2pDWm48p
gs28I8KTnsVX7JsbwTV3Ru0wEjOQTMWPMmgWo41Loi/eoZ2vmVC+lPg8RgL1UCH37XLov0ziC9WM
kWRoYn8AARmi6c3dnhPwmFDUWmVdsSWNl3kjbFPLtTC1+B5XPRC8oba1xVW91NAYd3HJYJkMAnbO
eTPv0q+JJmqOw0mtX+wQ5pIdDlc1qTadGZ47J9laARx2R92RggdghTaj3mxajXLaxofc+Dsm03sl
8zdg5tx6VHkCWTg71N50HPR1FjCUt04jb76RIl2NRvi0/arRky0UWaLWO9dg0gYZd0UmiYsmn8Cu
Raw1LucOVgz2soHjGf2XoPBPmqZs542F6hYrFGY0mqqi2sw/Mkbk7zJXtn1uux2+wqhMobB9U5UU
4193NXrIRA7vWs2BCKkV/FeSD1kXOPWCmoE95eEJh2Q+b10F5q5gB7Vpi0iWhA7U9GG3njtcFhHy
PbfnzaiBDZbTYj6hzSdkczYm0nmZ7JOF2MWzwmendw4a1YlmXBOtdSWJUTlhjw26rCSaAPYptAaV
o4+0uG6BXhEbkX91HJYhSLv4EnYxOgjLHnExbolje+3ndo6P+S5J3VLhjhtPOMZWPRtYoP3ksVva
rfYa4RKb0LTHzs6ZZhCfukcRvzYgBVQ10w46Mkqf0rgzlrGIsTn5dDF+9IO5mw+ebWi4yGluKHmf
CT455vlxqOK5l0lAMQmmSMzr/jo7cNp5YgKQlwbmRcUyRgD1Mki57cZ4W/PFFdP/CDrsDUbHWZaz
rSudb12kbaVeKYyp+6XE/FpWP+2mfe+iFEhre6UFtZvP4LLjFKYPaxUjUKl+cf7fJ8ZL16XYQFv6
NGhawrXUrD2irhVfey0aPHlbYx+p+mrKw62Gep8Z8jauza2OHkBrlYMvS15+BBsIdm1G6gatOtqC
5oKO/cVsnTVPWp369FjtHZAae1mY3HXtV4O7H3HDKpPatin7A0pbgMCQMAtqCoidg+4cgDDgidUJ
5LP3PdMGiT4e4PAmsMevOB6wMNCBa7Cu0edZwuzcxXxt8oIWhMvCyIF/Ohw8kz6Mbi8jbOHDyKnW
Fkcz7LcVr0m3g5PXKrtOcZClM0H22BK4iboK5xfeQdWaF0Xpzr+f4EFC4XgL4vw4dcP7fAn1W4sK
U62ts9DZ3ssbwUQuGaGXYMQ7g5SOTNzwzKF77bc41Ub4cxwpR4MT7WC5w2BhaG1dgKoLXBmwxPFN
RGdlUnaIJG45bG5xb/R8kwffva68GDkAgAinF+9CSIazwpbtEVXPkfV5qMdbW7AcFzwKGGtGQIm6
5a9apo7o4HZ+YbldyG3NngnKHZMTqxTPs25RlmlfM44udujqQ5qbcQOvXsPDB6zHLN/g6Rxw5t5q
w3JLs9xYVHFF9yW7GgiJB5mTZ7+vTWodx//MQzamKPtF0OheDOkWS9hWj4Ml7dUFDIJLnyTbJnUW
rUGEHY5Vk9/jizltv7ZjFrERt4Ni3PzJ2qMXBwSr3zKHWGWz+J4Pp4qZLgkbWzy8z433BTxkO58u
63Hi9Ecjnb9pWQPbA+nBNfe59xabaCXHVZHXx6prTj10kpQ8JxwQbJ1I7ixXqETm9QNOpRdyc8+l
aj++BruIizLpEhOywb/CHwxccYh2KsAdaNEcWjl0k5mhZXzOGt5g1VbGlSQdKdCqDe325ePgC5pg
vvMSuMSdrixtlvrHEtVVm8jwYCIM1Py0BDplkaZ012H1UQXW1ct8fwp8wvPfKEa+IjW4AxLGkZk7
mRA6FP1Gl8KtDOJwgh6xVLmZ95+0AT1oZmxyoBU175gl7XfgKwjjdtA4XD2AuoEw2K+Mm5rxJvPN
CYjfa7HxrKyl6eznddeJLDetICCAUkd6uJpfNs6Lla5SibJLGDQB8K0WCT8t8gocYuHj2dMwcpNL
wzNfb+Znkd7aHjHph8+hwJs4TYTRzhfOLqGYo426JzXrJ/sH1Bhv1zs2omtm5NMC7zSGYEJdeFr6
6kuhBmtAC827gulQcgfDKsJso3GHIKJxiYx25weLemRpTKfAUdfi1kzcacyVvIxrI73jkPLyeWmS
TW++TiPzwXnTm+8Blqistw9FkeDlY4kYq0tge7Q2JhALw0rIgIcNTvLgr8hW2jl4lO1oF3fEH8cK
8ih+22E9aEa3B5Nsq6Zbk3jAosXAciesO6VsqNB34MgTsRDUKT4R6CyZynANk6kOV9oflH2LIw2b
wHyLGZpJ4UzvzXAWdvMSshjP+2I/lBj54+18IhHhU53jk65ZHy1XTdElxzEP2vd5AZTGr/KssFVW
xFDNS1mH1pRLOd8V1UDbmsdGK/O3vOZN0ld+iWxXrzZaijS+otlj/Wq+RN4cjOYw/2gdvhPoTMyk
7WfwQUsY3ztL+0L2u1Lxc9eFc5jvxVHwyg3n0KfBrpixm369afrwHMTOfl4Bat6T+WE1sneU2fQ8
yCLlJ5q/q1M5h/m6CnzTvQYql82aU41TBWdAqls267nsrYb0kqaZO795jVQWVUKc/XwDK7TlTrDD
l2Oqv4sE7CRLdvZf3J3JcuPIlm1/5VnNUQY4+sGbsAM7SZREhRScwKSQhM7RO9qvrwVdq2c3s8zu
tTetSWZGZARFgoD78XP2Xtvi6vMIESWHc84/jbQSFuJdghnQI1HF4LJnf8hjf01Q7U5L78p3UAt7
B0z4O2IrB0SzfUCiLjY7di+TJYXbzdC43BQTBpeczKV9Y/Bm+GTLwhLDofAndmB6mMu1Xq7IzxXi
VvL8ZO9W2lKm7KTnEPHCFYIU3uKzX57s5SnWWY2W/styOzcMvrK0CWrd3RaM6kDekLiyH6lrl7vR
cVBKmcVDLMVjxTrXoDdunYuN0azqW8wdEZYavAM6pY6bc6NDgujm6Mkxuk3vlyxpfrbXuSSW5R9S
6w/qfDSulKrDAC6cFlTk8J5Utq/jI23hTdg0wfJ0GD0f1dbQfoAm6i5N1Ly2xYRBlgdkCqFb+Wcz
lPt6ZL0ihWlpYGW+u4X5w+Eq+vn0XgeHpfuaeaV+sLfLRV3+1/Lv5ZGsWdJoQgbLIzsWzTZ9EGUd
EF5/jIji4SzGwbLjSdnj7rhffosUm43LjtVpHBShKfFsLXXOyFYhWZSBT3GkxenixmtR2vtqCiXS
5q/Oqx9nK/pWgKJX7cBXppqZzCop7jI5Q6y+ysZ9Ij1p1WOhAXsA164s+UeoJd+Fb0Pm9wVBorSr
DfFiFt51XCa/MkVtEdvXtPbl2o7aW4xzsyd4dBU1ubNJBwK6SRouZjT8gFPl3gKKti7SSa6Qsa7G
qgqiLj8wF+s2c00gRwi3Cm/n6F39iFqx6YgD9eLvSJybsdlxXR7aaOFiT2sE3wpccniohikQ9Oxl
6Hlg/4Mojn41y4dz4Qito6zaRIP1hhPwIo0/da8//nwkhiCrsLNOrdZhP9cBhkpYD8iO1nFRgNiv
IuokY0Icmyp9Q0cwIxVAJ4QBTTsKm8VnzMndSuyEhj5vvEywmCxvIykmMnV6/4q+/EoQ8YdT80ve
js+VTKqRIHcPb66lrztlfMMbSNj+PXtXhpxMpvDBsTPEAhwsK4EdSy8u+jz/JCgdkS9jUFC03/3Q
Q6VLASVQ5/vOPnfHF+LKL24vb2VbH2fP3eAIvaYal0XwzPZj4pwyzzp5hUwOxii2vYmFac64GyaT
NieV5ZOr5dfevXNH44OClnjmlti1sY93IkrRMlluxZA/vOuTPjDq8GoVQ9D7WSAyo1/XM7fGJJCz
OHV4bpJVz7IBOM8D8g1KK/dhIPIUHXW0F0ehLqTW+5tFDT/F82IRuAxmw5i5Q0c85+/GjOtbInPF
5Ta/dZiLISkQ0YTBvtvOQ3M/6ul4jPBtrqzG2TXoRYMsDf1AFS14gyGC1rMQLrgcCfXpZqwlZSDC
XictnieFXoeMDpol2JlMi6EwRImqMWiWV/U9+DzjqMxkYyPOxf5sAtbEQlS29Lulx/lvRserx2j+
XR1ap7FYx6qTAQHwaSSedjtlDQReUZDthzeKU4EN+Nj9mu3mu/Zn50B/aN17iHUMC9YUk3G7pWpD
wnx20SysDAgFSLzNnt+njygN0pU6g/trfHXrDquO719hzGzxfb/Phfb18yzRRLi1LVacQXX70fIQ
rSLiMDEV5DL5Bv/y1evk0xOAldafiRqyDYiii91QwS3nZ6vIblqr31uFhYAh38c8eWXD9+JB/N8J
Lz87MOBWae7uqpwgK+5Z5NeM05agVLT5Zv4LpQ1ZHC9mza/Bjj20zsPyI2TLk975SwtE3gwMgklT
PNVzzZHIey7PuaWzGtEZaSbHWxGDHGqV4LnlOiwfqWjlmseKYXdxsarkyQ3HwGRRI7v9XMB/WV54
qg0S2RzqBHLIIJTE3yEyCojUxU161vuUEG8DWB8cEP1Vt8uhUjn0TZdfUcBcG3pOdexyGdAIuZQa
yWBCO7Grc4aYc1XaZMdaBKen1Mg5am6yTDjKzqwrsXYFBXTl+PsVata5TLPbsrD8fGOuQZRHoV2K
XtQrRc4UqOevsrIPETB+EAu3MIn3va29hBZPid/yp/NCnitX7Zp6iQB1r8snmWDvZ0rRgTO/Eiwq
TcViXi93tqzkJdPgXplQE8bJ3CZE5RBTbqPZ6GmO8AJUuQeb273CzLiSiLp+/nba5zdla19xlX42
pdrYaJEl4p6JW8zU+MQ1LJ11wlF9LNl/OpZ16vyIQj/IpP3LmG6FLpbExG6r4z3Z44njYMfv2PSc
VPonNriw5kxOWUEG1JgASC98efMZZ5DvE62dsd40NdspbeP9z77y83nY0LnfDe5d7v6wYXuKbUpA
OO/A2p3PbA63KNuffbo1cvxNxOQEVAQGwr6SM5RycW/76WOGnKSJFTkA9acMtYNZtNvuJLU2aDj0
xrG/tkZkptqrOXzACyMz87UcL3H5Id2Lj22fIFgyo2H2wuofkrNWqdUssLgj2ihMPDAXwmytaD4M
GGgLcgD7/sOc9HXqecv5Z4VUGCxoGugeLYox34b1Y1J4xNKFJGqITdtrm4YvWunEjbkksJlAAAiD
MeOtdPtAdyaMiJg+sywoZ5ScPPi9PR/meTwZuFFYR8vfqPFXDq2TUo5QsLnG0R8Va/TAk91YzAen
F9T77ZrE9R1KjoCs3W0DRFFhRZ9luS2ztUe3Zhj9dZx9LE9SnMyHbPCDIcqCBHe6n9k7MySexsZJ
zJm18XXIgCYeujiI3Iby5VO4+7oeT3WF6odhkT/Nd6JAQRR9EBkWEMe9M7wksErmDvVb7V9m9z0L
CXR09HUZvsbjuPJ7Ig4qXiwCbhPHtBCbXdO2GJbXAk4Ko0DadRr+82ZHvkKA72LD7PtA53nTjk9J
rviWqi2A3dNyoaqMCCM1n42SQa1nkMFMzqkuAxYnipvlZxkuOWN2fj+l6k9DnCNAyxWW9Q3BpfCX
+GaQ+dkhlWS3sUV0V7s1z4P1XmDOkuJCmo6Yt7M209+8GKrbmEwB8bJHfGGdO586usvaeKpSoORA
mqs6DbpU3FulPKLI37C6Y3NNXszS2ueOWITFgeJomaTVXuIlKDTse+MSAULYRiJWlvPtWUxW24hi
9VtWaGuXQCiujV4Pq3qj6gXM/hbX9Z697qHsvXe+bhBF/cXnee7GeNt03bWo41uDXxcQj3pWDqMB
r7wi+iFrBSF4Lum9E2DjCaJEGB7RBNu1rjhStN07ISkGIUHXPE2O69LbbO5lnzwTg3RfIFJAst3J
NSOLALz8DoXzxkugjRrp/eDZ97lt3WsN81w8LggYUH5DA7GHk2YgcjDhcGERy+fpkCp5MIHt2gS2
1EP35OsD/YZVMeqcqLKX3mquqQEqE2XbHFHwLDkf9kgamfvC5ogBuogfYXpRLITrNh6OhkFCfEc4
2tzgjAtfSd35SNt2356mwVrnMw+Dmg7gac4qgQ6caFdoQqdagKg1D04cLX2HPRKpoMboO082FKCZ
xj8N17ne9+V4yqrPONe3/TSC0IkCNhBKgozGt0FtLIcep336OqbZnXSSIHZd+gEncjCb2GbGXq8x
ui/PW1NOd6Nz6YuRtVl9ArG/5pD9rXG+UARu8t4+GH5/zHVrZ0K7dus4aGRyMp35LULgvs4K79dM
72RMJJS5S6n7NOMvOTRLU4tPIndpoNkcWRiKoN30R27ywgUvPGKsQStNGoknMXSV1V7zKImLrS5l
0Ml0G4p3j7qfBue6NaZjOBYbR3IcTHbkeVE+NhyhFFEnM1HA4ykv2l1t8bgmV2Sdu5oT4Wzeu9LD
cvXHRYsZ1g3tXLHyyIV0R487dlel321p7eAhAlc0NzUP/iTf9ChmI2n2LhKxXJirfEH2mBL1HwpH
xg+a/OgX8mpOitnCsCFTYmGD1Pqd5QyB704kHwInL8G0w3WMZmtfeWCv1YOMsSB37dZwU0Bh6Nzc
+JSztgIHCGpjBqN01fRq3zDXbKc/SnsiDOIgdXcX3uvQveUYXeowOjtK7MGQr/VekCQVH9OTH7PT
ac1uaKwdjd5guduXpcqvk5OWmdusK/cmd7crkXsKa7ikAy0VQYkNTjlx1BM5Ilfbbq8Y+m49/jej
dvZxzuRz9B7xet6ciBmxljxH5vknURiXPWJ4fhacGKTo1P3MB8MiPJVTDWiWk0NJ32i2HzPTQE2n
r1oRv7sNpTiJx2hoabqQhVt106Hs+iCjhtIsc4cG7DETuKHj99ZvrvboBJ3V7FuhTlrhP/STWhGX
RlvccFdgU58iJzuQ0HDsDJAf8BSMaicqNgY07u3MQwXJqBoPg87hve1/rjKOpfvZzu6NKjn5rKeq
TNnZcIj23W+jdV8rPbosIIsehgmHviBl/kX+09ZGfNip8wTpwxYqWJBOqSBjrRtPjAF3epsdpqUf
7wajNh6SKiFlR66jzocIpKhI48BKxiD19K2s9UMd3Tzv5tuM8X1vXVQmsbOSVZS0Ima5RO4CX2Lw
DmBFmjDEpbnFs85EnGCXDLBHJnYCCIA19L+sIr03WnmvSMC1vO7Cw3GMzPFojckxlvV+Gk+ESV+o
WfauQOI0jwcxU6nk7kMWCwJ74hNE3b1vcJhaCgM5caAV0ZEc2wATBUiLCUjdKYI2qAr9riy8B28o
Hq3RDcLKO7f1BpDFyciLB+G7j6ouHuY+fACsvonZmQvP2onkW+9guLELVhb+NqbOZnfOUvMtT+Qm
i/pz5zRPIuOK2eKuNpeZ+K96Vqdxiu9AhD9oPtRy3VmqhBVHsAPqrWXr+Xlo6RWt7fCXkd2LzNop
8Yz0K+hrtcMjGoSN2BuDvUNWs5bAy2LcxWTs7mWBAa6HRYL0QQwbkdr0RrOj404HMA7HVIuOsuQ5
dqDT2o/+qBiKSlw1VB2EgCbNtYvjU8UFSkaYlsz2Rc0Fr9O7jD2vntygD19RJBzqJQcoozsWPaix
fvBd+q+DXv+hYfRSfTuV8Rpz73Iyf4lEolZVXj/AzT3HxZfbZS9OdR2F8U38ystSwIVjRoeXdznq
d5FIT6BX8U5Pp0YtGQztmjiMVYc+oGCrr3X9rpi6Q/vQVumjLOePSXQX3ArHvOWGnOO7AvbNEtOK
JpFOwcxpI96lqLsjzi2zwbkUZzaw3dw1VzXjNTQy27Qu781oaT8326kjb6Au7qN+PvjGPmM/1XVS
uJv2CjXhKerHIynajxQJ56Eb71h81xkCR38h0KD7IIDzbLH0M8q6q9zwM+lhYJhyg799q5POEsp2
Q1zRyi4pVdz0AKo8aMflgF/cQr26RZh3l7u4nCpaXvEZKEFgs136k8HUadkwzF1oQJ9Evr6sI6ag
7WUQK4aXQ1oWQpfsnthMUud1dWSOco4RdoWD/oFJnSK+v3STeC6a6irNN4SXuIDUrzLMzlGpHWDv
cPBg8s6Qb+5W7O5cK4kRLT6XRXuV7nCJivTFZmTR1PJX71kRyULU6IZ3S4cXB7L9FIv7fvBeXa34
xKv5pPBc9X1yGqIA79LB7+mzRN3JT2a0Dx3RkV7ELNhBC4rSx5H+bfD4j4QKRK+GXw2m4VmTGVdr
IAjVfYiQ8+CnyoVcG2XNDJiqrS5jsGJl9uIxNMajumoc9Zs4eDqF3kNVjk9WUSSrPIxepY56XlBF
CnoRY2isR60mbzBl0iCMhpluzDqDS8Hpj3UeAw5r8eTDAaUJezSt/pj0xj2dMOzy2k0Ph48umu7c
yuKAe4CIDks/eyS8kCGddg2b4yjkLR/SxxaEM+g04GrdHooTiN4JIzAp6IRUt999pQMD4PZLwq9l
lw/DgcaNE5BWvy6M/pRXiGdFu+vsLCh+hf54Vwj1K9azx0wbTkItPAEgpl57gBr7PDX9k6M5D/3M
Tk4go5ubz00Z3ggxOcum4/kwn2eASfW0nDDH316XPNJs2jg/K71v9egugJcVD0kSBh4DWJnuEwsr
I5SmV3v0n1zA4By09ThwRus+j+rf8UQCqFGkWP8Wa1P1qvvMs4fW/xqG/qme2p1fjL+8jM9cldgX
2vmPpWH0mbAjJl60y23/ldTrbNWbjPcmyHmrJtAYShcXo1EbL2fQ9pFT3tJrsGUQhZTPlZej75qr
q8J/GNbaLexYf35+94Sx/dOyiVF1iv6p5xUaq9mFA1sRhjt0BOB/OLjF4auheWuldAQN1KoexXlP
jIMiRw6MCXFW933pPaSmt+5ksaTFdr9lo57MNDvmk9gZOp3KrEE7aAl754fiEbwPSei5JPNzi2RY
bfpC50Cfd2+icd11pMlXLVMPOsNcdrv0RYF5aPFAINqEOy0h+7B0A4c5Gi5HHl2H43NJ9OGEq+05
8/oPoMtYs+tj5nMpIks8Dy5faGRXChnUM5jRWya5ilZknJlQs0HMJ6ALkKnQgUQe1g18K810IA42
CClRdQoAANtA+WidNwWsBfPnyRwxWRaN2nsOg9WELy2EiJ3N/iWvuA24Ll9zRsCOxhAwpM3hUKxG
HW1Sfep+lSSyomcCOxEOb+XgVkxexj8R3ZPGDP+hmf7f6zLQhQe7+5+Ekpt39f5/vgqVqOn+Pf/6
v//x+p5kFGV/tRn891/7b5uB8582JmdcpFj4/2ozsIh58mnRepbjuD8GhP9nknb+EwOBLVzTMP9u
NMAkLXwfnbwj0DPz/73/H6OB8Xd5NB9Sd02dt2fhu0Y381ddZ1k4WpMoOdMGJhJjXnYmS8NeI+p8
ZyfW78oKg5L4F8yhjoUGArRW7PozUBb9SoPzV+jG0/afLuLlH6LSvwQK/V12LnxI7g6fjTAhw8X7
89f3FGP8TEoQBTeSX9B3+TMzBpIaWeaJRmMrnsbot+MAAKL3TTXa/hu16/Ly/yx1/fnxrmNZQCJM
Yfh/E/d3vUwsVDLzDflZtwN/HNF7nDEo6forVl7j36jslyv89x/H12kL03I9vu6/fQP97MjMchRi
0UF+h+14YZ5HqzIaD7nQBNzafu/Q6otKEuD/9YX+eem//mjHBrXnGShKXNwff3N8aIadGcAijdsE
gxCfGkGSBka9rZcqpE+klCMwt8kRNWM27fJd+P1ONyCO25ju12pqEfx2xjOsu10yuuYmi+mR1nn9
HFrGNQHEkBD7VZvk0wKuiVdgWx7HdLbRPKDbnQVlQonWO5nnbacz7/crHXl8GZMPZR4skmidkXnt
hCMamEvM+FOI+tj7QLX/9WX4u8ybp9I2f5wnHmMk21hux3/Sume6inKAocYtivL2EJaPqp0pNUK4
1lmNdMOY3ed//RN/XvJ/XHjfMRBUszNwp//1R8aFzGu6xMYNxbC/Sduy2TvRniQOQh7S6GmMjXif
zmO2s0x0zrlXPP2bN7Do9//2BlzhGJ5pLfcdpJ6/vgECzY3YjRv7FoNyXHE4Tbc5016sigg6BbjT
Nj2nE0bYUv/MHOzxsmfG1neMAv/1O+F5+p/vxTe591l9QJOwRi7//5+u/5AzL5e1Ub5LicQsmucP
o0ufQpQknkg+o0GE6BWTQxz1/r6P/BdYwMvBYemRusOjZfbHtDI+JvyAMIPrtfMks1ases18SzU7
2YH4zIgyBl0WJsOREDowzkyctS5offUS1dXLEItvTw/fxlh7rAmGwG2LOzMdcy6Iegrng6Tzw2ir
e+ldNC6R/w3Z/cUrq0uVz48pDX7HVoJeEMYj5n7UHQw+i6R80xpzY43Od2r1RM2h3sNIQAaIVQUw
5u87Td/Vih8ndd5hV7tQHsjpbhyEFINZv3kKEsQ49hfC6mVRZTgqeBvxjBTa+TVPPXy5gU/VWRq5
O/P3rPlMy2kyaNsBxFukUibB3Uuc8edJqv3OdHNnRdm6qGn9oPqVxP9uCP7duim4qcEwvtOoeSmn
edtDUzLVLDYc60gXm6ls6Op2kXhjwHpnmcYXSmwa6SNJ9TOlSptrVDgzxGB91OhM5S7aWwZlocu4
OqX7p7rhd9/AP7C8o8sdgGcTC68slh6UydwcpqAvMmZoRMZPR9Hza3h9SY7yr/d4EXJ/v/K5pd8f
pleD9YQEMn+VdSikgerHSvlo+Qtug+Z+sci7GFq9ns0iiekll6H4ZaHXq1qWHsfS5kW+Y2x87yDj
GRNuPa3wRIt9iuJ7ozfaDWYI1jP+psgY/+VFPK+QkTPO5u3okx9vIAd80ec+M1VYhH24//UeGEFs
hvRdvIvrKEYlLU2MSSs/2/jRH7DSNr2JYiOWR0Vkrtk47j5vzpaygHNxnsGlirreHrAuCGZMABE4
K2Xacx511lGK8asnGnXjj6joirz5ozcT0ckuiGtzCkv8+7T7i9o+M3plahX5286IDqbh+q+6vetG
uj8oNPOAw467Tntgv8h5k7UKyZw2qvSFHY8Tj7Z1mlqdaSORwx4bl8zR4LrV+jVFVNkMHKPyCmxv
lEDvdDkMDPU37zXelWaTkuNNDskEsSHRCfaaZ/ejIdsj6CWdl3q2+StQBu8861HPShMFcYbSMaZi
ZUnewYedVYgcSul3eY3CAog+wkEkLE2X2RuLcbEXk74jUt1c8+nOWQtONU5zkzlx06xsBXVv8Mmu
wzioEVnHFf2WNok0HpFwetL7O1uO82rUThiIcPo66YMKkdLpeUZO+giRONY0566SdLhLzeEgbY8H
LRwUi4DAezP09wgUYsBsmH2jjFxWo9rnScqt3zKlv7S9PjBQRZNUdR4uvaoI2pTEbM6Wc1Wfw5hb
3ssnhVSl5GCBLKPrk4+SYTtYbZVvCRWZyM9Y42YQKyccTWYR05s9bGq3f8mi5rFW+b41khfGjY+p
UB9a694KN2Xk4GJXRtQdClkHutXvIqRXgT7kO9wG5TFeuIR2v0VdCW1Yqu0wmM92Vz5nedjscU4d
wqkaHuzXvC5wOujhfTVpJmuIIB+b5wrjBdoI+rMv6ALyYHrJ2unkhANNZmw7W9/lHIuNeordaj0m
2h0z2U+kgTNhTTLfN3Zg94l5bis1Iw1MV4aj+RuZVQy/vA9qAnwpLS71ZPE7Y6U/NT5NFtj5IQHJ
i5Sh37KA9m7EpXSyHqt/ysrz24685OAxIF6rz8QkYiCkvEIfQLY4NOTjBGa19BhWV+HUrOucgtZM
a/DiHdqnBYEgSPnYVH5yHyGWIXPkI/e0Vz3mNMT3oCVyub2XuQTe7KzSnwvsIyYRjRujY2kS9Phn
w19VGlwUn3hQs7BIs1r+amI14kG0iY2quT/MJBWtLb37dmf0sTNAP7CLm7FatIDTZ4Zm0kxIZW9F
ujYWDb5iCB2FrbEz9Rpp74RSa3aMN+FiVY9vdYGbzpr46QVddUGGEzKKpZUcVVgEMxfKvmMxhITc
7pEiRTkWrv2q5YVEvTZ3U9Z/0TZF/sA5NSTdVB8tGD3CWywdMRwkfC16gYbMJ8hqxdl8XbTDZzck
pwwy0crVF8WRKy245sM2nuJoH49sGvPM8zgWL2DDAACOYjc4EZ21uHrrMZx45RKePokgLbx5X6e0
xhXhUkP7GzPxi25wkk9dH/lohOKngMJR8JiQ6goqt06Rz+tZTsBX8tDF6B77jMCLhJ0BxA1/ylMf
Q96/kTyarimT5U/EoK+0R8NzEOkDDqxdRuyZEhChbeTRJgqk2eUZvjaDezcSw7Mq3Snb5bhVbDLA
DM1CyEHnd+XFxR/GYW9SN+2tRRrIjmwHiCTgIifbZYOVQCe08U8+dqQRpSQPZPpDGC3WjLz3NlaB
9MNV+ouU3luGupqc85M34saxDchyWg8MQsQqW2u5JPiKQI7caU1gboStsxtsW9lBnlmiFQxMXetq
qcANzfSQLPSPXp0+pHrFZNBJ79yZpBucL+wttHyAOsdgB2u+V29C/esXqBw0HFPpKLdqGHfuRMsp
ZimvIrDmmjHsSzXpu5EBg+NlyabXnU/fooawp5rySa/0lcc16buUFLieV7OlsbpGU4uup61u9FL4
A4ybcitGZTe2LxaFJi0I9nuAdZuUwHVuRj8JhJ6ck4FFtg6Z0Mi2tlEokUvUyB6e8FazlzF7miAf
STvmmLR4LZgQq9Sz6XNhdgkdBF2zwknRNBo5Wuo9LMpT38FUGCbGIQlFLtP1JjA5vq7C1rkbJtLW
f4Q4jQMYg8Mmsw0z2cbGskElCRlhrEloMq1thK6iS/WMOQ4a64o/GWJ7fZohT9UomEjXQL+piTtt
JPJsbveAkg007YhSLB2CNytlRcTCrYts2jn9XscZEfTQ2tc6qpEQ48NY79zORTqCz9t3CENWsXaD
Sk+/ayDFLGJ2HYUhA4DosVjSKxJLIqBRmkK9mxITF2X+Lq/jPy65XZhBFeFZ9E0ZonkzFgX727CG
QNKe3Q0WX0jqsHg4yjo+9KSLrckc2tggzkLjasH3pqycIewl+gtEWYQyCn3kXBbHHwEdX9FHbeZv
/5AtTWjr0OSVyHYDX3/qhN7g1nEPP/JIAnJ552X06IfV73w5GVQtLf+4HbGxhL9bLWSaP6p1rfvX
DsM0l9GgY8BLZoC1N7iGnXXEwQgIUMYTY/kon2kjWlE1bGAeqe0iH9VQtFgmMlcS41jtYjvDYhWi
FavqF/Kof7voikVUYOkZslthJyhdER6GNlImxxEP6XBwEW/S8RIZqFVUMX29mXkVDhP6R5UBf02W
5KKcO3uYYJN6phvErfaVZdSwIu3efat5MHuerHR0bLgL4ytd7SdNkEJbgKpFNDLDAQI0EJbjuMjO
yi0HySnoQv44AIcnK7XBIi06ydwNu10TmSwlKC77gpvdrC2Ib2EHBNvnZzi9BaAbNUHZJA2i53mb
DNm49tgtt32HeCPGeVJb92nFTk4rINtoXvw86u2HHFy5ZoYf7UybePh4DV3ADuaGC81sjI7nOiZd
OORe810GeymrMkRZKvuc7y1SDObRPz0qWP/bKh3OVD1c0jkB1usWj2ZMJ7SJ6C5SmdaiWPtpNCOJ
0J66tovWmlc3x9qKmaBoh1H6TFRZV8hbstcOZyCJujIpdYG4W//yR/PWJ/KW6bx5SyQd4qcEzcLF
wxiAlyW+KalQreiLkiEj9EuaDosgwy+nGPm4nYZUFguj5iK5gih1wzxFWHMaYWEloClkvEnrZuU7
i3530YF1Bv/wsvqsxyRKEXWDj5sfLbOt56IUiHm2QeVkn1WTfPhdOWz6OacznqgjTtd2PRiwkUwH
xhjG5hk/y2posPg5oFexoXkPk8qY11ls3TljpCaJvtuZF1EoNGj72s+NN4Cc7D+K1EOyn9BUtTWa
CYYGlYJVyQzNlgZ7sRkJ5OXrZ9kkcpr7QiSUMAPwPFC9+Icf8zpiZJhytvzpxthGs1G8N8SZrFqZ
ZFtKHf+JgofwFRtzV51buyqo8g4AjyTplVORYk0vX13I0lulMeRNcywvqZTs7m596E31bhjmJ/B5
mtjk/fzciyatN+oqfau33M4V/8EKxmhl5G13o2NwqMNLnWovllKnImXTa32sKssW18ocWs/yzEyF
CdwItzA09AA+X8AkDNL6zOfUPJarlrCY3uGOtJTzaZTsXbGWfLQ1YNLIwyloTtpWTZzQ7EgCr0X7
b+YsD4Szbew8HILEDa9eM71mOc9jRl0jMwd6YgIyyM0Wri+H7pXrc87VpyJwavsaxe9NIfqzIh0C
nfFi8m1NdLUOwrMKWMymq6DbIc7iTMAOgsfcVWfzlvgegfYnbWrtk29WB6eV9rnP1J2TWPE6qojI
QgAJXb12LlT6O5uCGgN6cax4no/TDLMtUpXY1D3XphpCCxEJ3XaAhG3a8byT47DRpMs5KhydrTDO
aTWPVDYKbRocaCBVw4tq5eOst/s5dE+qaTZJQry7TGO8I1l3tXHikJ9AFjfCJ6+Tf1wxgrYe0HpI
r9oZzPVkFzUPryUw1bOBW7IPBypFPUEWSF9hrmDAZulDHr94BpqSEO8Fijz0UEnLuDv0tkbNXgji
uAoYTsMx6u4SM/5lzZW/JTgsWzUkW8UDk4uQSys1JG3YxhGzAWxz8NyhH0WwWJMU2AM6UpzwQkju
aFs01tOWSlNPb03CW2qyIltFTv6iZyjiqrxaVWC3d3gK78ORJhWHNkZTNAw24ZzuRbS1224+Ejj1
BsaEqX5WvueGGa4QAeQrY87+jKhDNuiP6TBqSBytjkZ3lSBbHJJ9PrZ8F5N5chnxL5sPuoTGsbad
B8oWCbnTg2FoVQQb16UdJHqXKSM9GzfE9IrJUFXExYW211LToAItQAodK50BlI8zYZiSq6UP1t3c
AbS0CYnsehyH+oQAhknfEc7PpujJN41D+jI5RHkjI/ykc7t2k8MIIBquPZMhG2WvjB3IXsEAfpTR
WWn2n9G1fv0E+6oaCIJP3IkHLG5wFPZhp86OwvSeOiO9CxNQvBRlYLEBjCzbQC7yejc71amjJBes
4k1cHDsxwTezD3MiIa/ZCPLVi64oBK3JKoLOI9imozL3h+iqgLqv4AnYgd7SJ0NuiFMni52gbF/x
goB6H0ux00IEjqYX+XsTYPtE0cwcTFzYbw91URYP7sypHohf0JYi0Hx5GKvUuLezuX8k7wMbFBi6
oSiqXVk5pKPlrHN1mNCXlj0GeCd9L7zW2ppmu3chuzwkWnKv2SH5uF7+PeiEBfp+/jFnWrtNUvYZ
LS1RgLaboSYkeM6wDCVd91U0ZcvZoCUrLuHuFbD1XGXdfNIXAm/0upVFHwXhzMlN5vscQ/UPgW0w
3d+tGC5Els53HXZwzvCbyObQr+CtJS1N0oJCtf4v8s5rOXJky7K/0j+Aaw7hEGZt/RBaMhhBlcwX
GCU0HFp9fS+w7rWuqrHumX6el6rKYpJEQDiOn7P32so/NB0oNWumotWJTmNOZN5WjkOzNva6O1s+
+1RsdYWyumpgiA0m613r9GsS1R4YcVPTjNanqxkRUkjcJKY1oRTEIB1D+huZSkC4HOeUK8Weasi3
faa/NrV+z/zinR8YnYn0VQY2hDanDiBzkmSK5OD68gFtNfZekfXskUyeAG3u8CXlXgfwtLItkn2C
rnwBJU/YU3+EshSgmEEYMlT0+H+qeY+9zyZWiNbBFtkUw8fOO0Ati3Y/lDj0YOXORHQcZuGjkgrY
BKMBTODY/3GjO4mlbX54jJ3WNmtZlYeYXTKRia63zskL9Av7pUoMc027N1tqZUPlFxhslBIHuKaP
q8SNuMMb/dOdDyRHWcJieO/hMWXEyoNfYNgn+6NcCkoIkJsdApu6IA4TspSph59ZwxAj043uy4qz
K64hfcUUD4RePXxNDd3D0sa9UMr5sdGnRxFy91hax8zY4F2kE/WwT53hQkyzwvHlvrQAaNgoHZuy
qlehUXTbur9Wvr+ic8KcPHbHtas0ePcwPmAkAPh1PDTnVrMrZdyzgSeJqmzHX6ElcMLNsSAE7pLy
Jjk9QYOAm3t9NcxUWBSM2hr8A+qlr0gZUOVyge1CE58MZyATWwj0O8VEx6fLsRyIZVs2XkLlqk+7
fgL2x4RX5lhQsjFm/kL+JVWyKfcsgGH2zDxmF/ljvHFFRXSJQjiiqWBYVZ5NFZ1x007Miexk+Cyr
UR5FgzmAXLXv0kAIQuKjdwCv99nF4bWNRrZTEweosddZJzYsgDpzdkjL3dVIdA5K4SVUT9RQQJyJ
oZ1pxx6ETVyGm6xO/JWN3JmehR+BZXcObknuKOCYd5oP6MPncVF5DzWnRwqHpa4PUQ93KWdJV0MP
fqB9/LnBApa43Jf+tqtoRVvhb68f6aUSU7k08tZa4MB4txvwAFHgNis2Pr8EHk2/ZAQQdg90n/pD
CUaUwfzWnbmiA4BRTG5XNyvfmS19IUXIe4Grq6Ib32nIR20gpdFMK61mbinkFnVPaoaAZ+oDNhUY
Ud1ieibD5pcD+BTGEEYAAM2+1V9NpLtdnN+J4qPMnTs3rOghglDtQanOKFnfKvBLbWNAq/lQv1N0
UETh1cYULbFeJWe7tp6DGdIKrNWJxTUB3poCcf2B0tqiAH3tYpIB9Drr/ePproryCosasW8tlaEV
8yL39IeYINvQBZ1AFg2oyFVgPkbsd/UcLYHlbEkW2FpgaWKH/N2JYPg4Y05cK4oKmP+2fg6s6OLW
+trxhpXVKa5Wh88hmn0ZFxch0M8GLCC9q2W/GrxceIKWuUZCqA/7zftIfBxg7UfQA3TR+pUNYKWe
FTn9Jc2INZob/BO3/NDsUjrvpjFRRn9NBoZlNE9jsKEpt3ZZ/GJVrIOYIVDBVJOAak+YR4gJa0Gm
TRLra0HFr/UsKNjkydtct4TKM+S+w3eHyCzeJHq/6aJ+H0z0PygoY/ymwMDulB2Rla7tkAMfHFlv
Y7QoecxjTpvaSd8EsxCZeRu4RcfaafeWho8qbu8sWx5z46XXh3uGVNtkrO/MlC3g2PqbMIlvhGHQ
6kiqJ2G3e0cLD51+mp0NSYakl9H8/A3GJL/KuL8jx3lh1e7RA8OUsz/SvZWw8DT14pCw14FNe6tx
0gd5eiRlCktQ8ILT/aU/mhnJYmYj0J439msI1EN5waEXezPwD5YVHIyAbLsTm6HDnEQkKvtW+/Hz
1FjHJOj3TXKc+p0ek/ShazvDraEn1MhTyvVIyWgmau0k7T6gomNqu6zF9MZbFtBwitGE6PbWvblt
eJ58fQaRhoAtdppJQddOxOwgMKuq/CghypagX8xyQkpjX0wnOcLkPtjk87oQRCz1Ys8Dkmx4LNvp
Tars2cnH0whzG6iDkxd0k3NAqzQpguZa0FQpDEwvxTUgX1Unv0MggZqvCyCk3bx+tUG4GnyEjENy
sTRUc4QFR3HpL3rtxbDbL1F8ugQ0um56M83+scFSm/ASQFMEntG6THq36am+Mjxg6Hl4OdRzti3d
dprq81JV2cd64PSNJN3qaMzn28ctmzlee4f2CUsGGhzk7a7W7ufzXhKlOs8VG1fbVI3LWazvnCg4
y/pXEHk0ukCjGcHGMTtWafFBEOGhhNmDa3Q1b9mKihMNks61MBGH40pT2F/ajpKouss7dxubGoA7
/VCNd6XBvNstn6wp/fn0ramulAp5LQ687k/KMs6Ao7cxsWqqaU6F7VxqSRUG7aBvNs1PGG6+qsUs
XyevMyS61iieIj7TRHuvxgDPQ2PeEUwP0nrYz46DAAtpB5FBopQUzUkmLm0rbdNl/eOIY638VWvh
uZ5lkqrbdDT4FPQvyRrkecVajkxIIJD1graNCSNWD89dSgy1HhzI49gknMUBI+LIzGto2JFaLViu
5slW4W0eizKKXRX5OWh/z3+7aYdD3drn+jvA8q/J8lojSJ0PLhnlReoOlS/a+qOHLNBioDoGbE0a
x/nlIZ8jotfCz8yUbaPZSCCqgMQkK7x13NkyOrk2apEnXe2tmJ2Uxcgk2dneXTx0m8qpt25YXkuB
psOtu0c8p2iT+a0MsFI9uaXyJY/Eff41L6kJSkflddtJOL+cnvRhcHxsS1cV/sEF4VXHwJ1wsLRX
9ri0yPuTIUlr671fRBQtetu/kG/06PfyRXVcj7obFlTFv2vRMEPrQPVLiu9mutpygCyyIcrkEuFT
yJnskdm0KW1wUVlwcJLxMWUy6GnjufCDG2vOxfHlLSs62IUI21LjgzHCDqb+fWqJr15WpwpVLzHW
27FvD0Wqb8CnXEQ8/w7tztHZYHTWTfeKk1lTi8JraGl961r30OL0ljNXxLKHh9onMhBy8kFC9mLw
+8ArYt3Xv/o+OUYMJ9os2DIP3CHLe5GB+DQboMqMf8b2xelbuhvuNuCOlqN/SmvtrhOKrr58xQR9
5yq1cSPrd8F4xGyDFxHRANG8wxT3bDO1t0iLfymVoPfnRzsaYj1X/xAx10w2vykD1rxe9rEXng38
S0mJxC/W9mT97TUW1PmYysg6PyTI/E1WYYstzHxm3RBEG23amBUkL5ylL/CV02ubl00t+qz1dmMH
+THHLTcxYjQTcHW8wvD0DWO26WoSqHhrQVFcWJO/YZy+0xhCRiPbaGwiJhYcNT3AaQoX0qa8nxgl
MKV4rIqBYos57LxoGxdntI5F1+2a2e+LRTF18P9Xu3nZINF9KTTM584qhtvRYP8nZHrlYAEXYnjD
tLUzJ/XZm9lTr3VMazCMmO6OxslnLLttDGSvb3l3SXc5Uu9ALH/A2X6BOnGhEbxS9uwkDA/gEpjx
OwwDfT4BL8icK8NykXv6WSN+jPLyPjKc9+yVZGsMXx4TsiIf7jstuphRduxB32A2nYLgFDD09HFu
hesgyp/C2PjujeokXX9Dwb6JPlTJfDz7GMv2xGDrHrDjRtNywnNYI5NF0vkbM/c3gwwODW49toi/
kezhvhwf7CSdA0Peu9okYSo+A+8G2RZb3/F0r4r0EfnYLyeGa6Omz1xdGsO8WBIYofNYmhUEGMyQ
aBpCZ+tl5mdk9fjTCbPvwa1ZUvyOSUcnUiF6MRn7p9+wY26hy8IWaHvNji6GtINFt9Y0/Run1akJ
mnsznT5xOS98xwM/1q0I3/qMb+70UwzoZzmIB1b7IyKVZW+VT/lonMnj3GJPvHXp9F5Y/b1dmkfd
fQkaLl+uXTNxZ7vmRZuaU8QiaxInUvr9A69ABtjuFtXordcOfYJWm0YooIKnQIsvURlcgrR86r36
NI6zIDe+dKI+RXb5pKWsKlo6vocQK8nGvsTGgDsvnOqNSj3MnI611Ez+Tl7EB+GjwR5XszVyLFGx
0NiqEm8gN36qmLMdqq7r17YCRDwxFydnYy4IgerZCeLywdommfbiWUG6CuwAZ4L2lqmsXg9Yu1fh
WNLf6ffEK13n4+pMjtXy8NPAjgnocBE6+xUQp7kpvPHkTKBSdBJka8Wo2ePIdQEGnUl1P9m/ujS4
wdnjqR1pH/UmnlUrejTrMPn/QSfrQdX972ncL19pGuUBLcF/u30FkfobmJvWlTv/gP9SzJom2GuP
F6ftzvztf3G5EczqFuFBjuOYljl/5V+CWUv8g5mOy992Zi43aIr/ShWydL7NMKWwZp62M3/tP/79
L6jn+m9//rM41ZohrH9WznFsrkGgHvtDVnvEu39VqyH3aSord9o3X7kHOKgsImRQ1PFA3WHl30Kg
5KPCKySE23qoMUQl4B1qndZ3TACBmp/8Qb+SgbpMHfHsMDunsZ9+d36wo9P1YtnJmwYFbUDYUqQE
d5YD2rM0hnCB++k3UUJ7CbIUWCO8AX+Gmbg0l6VDQMrU4BKgHQvSs/wOnOaY0O0BGlCqVTRRgLlT
fM6QWXWxhY84wj+bAUMeAAb96ere/3Ey/nyOfuSLfz9HdHyIeJK2ICLqb5LW3HORomCGeJOeV26V
A4VKztESUB+bQuKeIgmaaSrtIGtkhXN87OPsx6Jo68vc+b8oDGcp498OxkNqqaNvlYZ0xN/kna0/
hKQ+GQMQa4I/RAPLAzOavihbCtT/+YN74u9aRpz0rjAN7sBZ0aubfxN2jnmTB3opzTej737piXIW
dT1Q+vrjtWE+sZgsMK5dSp6FLLrXvs6I37XqpWxw51LBw9OYzr6WRsRAhfduYSC0tkRD1HKPo6nz
4PC40SqvK7o2gvSXnKw+S4wUMWW5GEqlUbZNG3pNeB1qujG8DdcAbl3i0MpvO2tWsJYDgaXPjko2
vClNNakemdt5a0POd3DFYLtHv7jAfFtRT2AV4u4mS+nLgy1X2ORps/J5w6/Ox66sOb9MaI/85tJb
zxvyylSQi5vyDM0g3lkeFxWNyEZrmLt744gUhYwVB0XfQDm5iuq+2ODy2gwpFi4MyvRYKO2xrjDr
Irl5kvawFjZnpTYeNW3AI+VAsG2YMcQen5WiuNg4dnBBN4Tr0zISKGAoaAU8vQZIAzDicS3TnLzK
WTgyKA6u7NVnTNR5VIT3U9TFuEj6m2sybkdLcPOdYe+n5qtHWaNPEkmh5Mi1kg4WqSJb7Oi7cKru
u5A6uB2jrWpKd00BuJeyx/aj0+Bw0gZEEO2vlTfl1gY6KVONosLaHu0G9v4DtulisiDFc21QL+Ea
A/FlGNkJvR3IVj+FnRubT1Q6L+jgMz5ljX+fnouZRoe88mMaBKl1mHScyGqi8WJe+0rgW22Bn0yp
tqd5a4MTQbaqlcZaHx5GyU+IlXEndM6+OELXRbIYYa3TEwQYsW7qm1Z9OcODCM1pG1itAb2jPxQV
/IoGzefcnHxLsgO+WX9DHKKO/6moyJxlV9LZ+ksAAIJBCQO1BtzVz3lGIvGVE6OLPi9eJgbT0zrj
a9A4sFQzZIEGfDSIHOJqsyIyvFTMZKCSlJazoDP3y67lLyNI3hLLgiBDcqFSLVe85bJnkgUvKp2l
MD16XjykS6u1YrSb6Tkvu/ln2wy8411oD2jW05so+fxFxqcM58W0GZmq/ZwT7I6szUa1qVGALKKR
v6ZbXxOdAMoXDrSMZk5ZLO9btzoPOkh7v+eXIcpcBnp/8lT1FJu+tpU4V9sRsShFDxQ4DpSedkfP
blxVHXNdFt+zpdsLED1YNtVsQEaRQPnyrNJyLU2MkF5Vk/Ahs0/qU7YytntFQjt/THVfpukvZr2Y
H+uPYiQObUgYjDvZcB0Jw6q6p6qf7YnOnWj4DsVtwsXlvRTJYeXHfbOKs3hPHfwSGYbB8NF4blOg
FmO+j+30PCkoOtYEP033/A84fYgKjYuc46wiZ8DpjxwYKYMXnxud4HuftkbE+5ahEWKVBsTkMtK5
neoQL3osD6bJNzYu/6hdKCD0GcuFRPoXl3SXO5nPzHzapET4ljZF9rSp4CAtYELYK9mb69Lw1K4O
CEx1ZsGfM0D6QobYleo9tEvGOP6sGQjOBOwew+RFc8Zn7Imop+IHURPSFtfvnRXWSytyPjOgEfM3
esWHGMyDWZUXsyR+y460tT9Z55r05SUI4Jlv225SoOSJSU575JfvEQhue34zKws9nD7nTTm5veFN
R/gLB7waPHohXvCkmEoukLSePSLqwK0sW5ZsTR++opqjpZS4sWG4c2yTaWf5jcgdwmfvf/HyXYpp
PEtUf6QTJdOW8LZnTulrTPVzMjUlVkoGx9jSy63Hwtq43Zkwn3phBB3iPLIC+taXELm0bKmTz2cT
ntDEkGXccvzi7igy5xE2HqlW4aOuIVNOB7EiyBuoG0q1RUtWRF+PXzV8B4DFyUcs2dWmGi79GOic
Z9f6sjPpmcK6AFTWoCFGG9BrPTGc3QzNqTZTgqIOI8e5UcOJhF3ACWExu+JvnTZnHtHIBGXxKvL6
y1M09mub31vqzAstiAc6Ub8DTc04GJxt7BwDa7qogjXU7xj+CRjgC9vhYsjSnvv/j0alH7wWyHGA
/CCWOnwLcMd9gx1JDrwgQI4faxpQuh48jkpuub7jPkoQaY7kNqWCd2igV1+IRBjrA/8gT3rRlt3S
5YYjtYjRmgHbvi5ZaJDkvGdRdxhzbl2tpuRnO7YtuuLVwVWnt58lbTTeFjmuueDL8YoBM6q7zCJa
d073lUTqiLj2NQiMZ7fq9oFpb31hPGtyvDp6v5//36jE1UoYeRgh3WsX8qZ0i6MfK27Fn7xDsuOa
6bsJcgTUbIyL8TrsUPXQBwnRlgfEEVoSD6FECmLu0IG+h314tjJel7pAUuGH3m9bRN8YJvWObaiG
CnmhJnkXhzHR7gpYhT2iKJY2Uj6QmE4I94E6hFmCkQ9QA1CGTPF9xE6bmAWvPJFjffPKz8BiUmqW
xMoWk31zapZ2KuC9G0XqwfVQJqZQ6wzvPbdie6sNLN0aFSLswJBlySVWOLVnquEDE7tx3c59MlAO
MWI8MS0bwfrZYmYtTLWvBn50BxHbHewQQyuPlZ/v8GXROQgqskf05K1Utnnq8mwPvC+IqHEqhs8L
guvQXKlCA+7H4LurEyKk8507pcjxJ8295GmnKIzFc5l0H+EYo5mb3BTqNC8VaupvHUvUsqnwJZR9
sVoVTA0WBlsP1L72qu6jtzjmHeTJ+NtEKYbwzV65gXhCZEP12jByTCWyTtalrmRhahj/LwJT3nmy
vnO95KIzjGWkhLJ66NkKNy1Sh2H44xWFo2QWZCAjcOHcpAX1IgwQIzWfiZs5ls1wM/W33DafHTt7
rFCCMx0PJ+PZov20LlV+z7iWOqhJ3xriQlelRV+ZNUwUF9VHzJprjpdB/e8i5DyKpjo0tGPBuUoG
FeU5Klyd+QVsK0FtpnPToW5HLgBTDwWGslaV0ykgwEXIimNuC5/5Wf1pGWwsBguYWhjzeZURf28x
PTdwFxPwMO2u7vlplTfMPTyddxfWgXXZVCcnlIeMUb7GdAo8OvoUyuSSWqMeLVQxacHwuFjIxFDs
3+nEF8IBv+b9HhjNLPIGfZiRQxukA70SdXZH2PTDMGf7Wm32NsqSWEBbB9RcdWQjxG+VW5ar2qZl
LqB0TxntWH/+Lh2VnGPvkzTLV5WA9JaAVmmTDqFUDApLEaxn6UijR7Jg8bwsZUQ96E7FWyaqjY09
MKyZHv3U+EnWUQj5CI85TXGafHtFYS66Wp0CN9+NISXmHyVQj2o6iqHGUQ8VI5/YE2yCWk9d+zrc
m1mMqm2qOEp9unfy4eOnXGsmJAvs1mJeLIwrQENWKP6MTvtuq5JADgmxCzlLnP/0xlkD3A64rBe/
hoof1Y9Oh3k7ufQZc3AzM4613n/M43ByDbTlWDRqZY/0GGOo+/RXE9ocxbiEppno8DFqOkWlT8ps
g2cAWiHzeUZddfKNOyT546r5Eq0q1FSOpFkzwbb/2BJnZvNZOhIIt9/dECxR/EE/TPrWWnsT8N2f
h6nNwnoDPvxTuKO+QdAEWSULXueHtHcgwdCXadFbgIRctow5l6ZE2Id5dGuCmEK9K5/TuSRsGu5C
iPxvcVcf8VlvzYSxodaw0zGF9R507cHNuVt1A/EtQ4iZ7AetvKQr6XDgVYmmJLPI03DKG3qniDWh
+GXAxwOWDUQWaThCUGQHBifUZ6yyBoa4LdrwM444fUw4kLwTrNf7+i7ukAHHBXU0EE/wMgwf3CxS
B3NCUUPhdIpgXviBiPfKaKgL+Szw6aJthGxskaHGrNs7dpAYGmSDkKlHF1rp/kPDVv6Y29GiNY0f
Ydj55/w1gbjmIVgDeDSsmhNKcgOXpEXSF/g6Ddw7dzkphe6yfIdQI3fC0G6I5KAAtSHFpq8hfHZR
OXD285Z4qSbFLE92rw/Wse7lA5HzM/uPAJ6lg41nZZiIbEcneol07eq4LLsUYF+gcL1ls3VitqnF
rOy3DR+X13yDJSmPas8+35ApWrQA8OnkodUeI7JGg3uE7jdDctyl0YO4mq5RkbO0Im0GBgcprBve
eB/dlB4fwzQ7gBk92/NSYfcsnylpSkje0eG2pYessenoBKvotzlSREw+r52fTf7/ysh+jj5QaKjv
5t/nb/tQsK+iIGz+469/pK/0z586W8f/8of1j4382n5V4+2rblO+9Y+W1Pw3/1+/+E8z+uNYYEZ/
+8yinC1zU0Ufzf9pSZ9dzP9Th65u/m2p3ur/5jv/1Zoz/mG7riUEvq7Zok1f55+9Odv9h5AEJtC2
ozP+FzM7vTmHIaTOfWDMBmdBT+Rfid+WRaIeQ2/PQo5m0E6T/5veHOKKufv252YPnlZBdB3tHkPn
9p79+3/2kuoU11SqhfW7R1RxgYkSdS4GLp8Cre8sYkMTbntuVljtAiKs6bILRbN4L3RwXoNca1Wa
3iNUqx4wm28bW03rBGbZMvZyvAKNEKtmHOaJ2/iBLxCjhjG01D89Qm1dHH2jvktkXa0SYN5lW2QQ
h12ey1Df+IHz3GVY2vyW3dDY9menTYcZd/bW2l72wb0O6g6Mq64gKuJ5vY227x1p46fVbCGQtPva
Eh9+Wnb3PTLCu8JaWs2IeYNQA7LuvBvZ49C/Hwu9hSpkZYekKkNAlZFO2wT7tY6NbancsVqjzeT1
piXHJMfBh/C1HBAz4bxGJzPjRa2R99808MjGCh5P14kOGLLB1K1gzxkFp9Zlu+2bBtMzpnpyNqwV
BfsSekSmERsoKny0/U63640onJlhWx/1xsYj23VZjPFuJMAPHfl0ah37xIAuPZtY3gz13GeYGGGS
bAHwGRB+5LYtqDWUm6ydiq1K7U81NaVLqC+i4Tw0HjFmyQPX2MbR2zUOwRU6suoJc6z9jIy7R8gJ
pNQIjFUrYM7RtzP2nL1Va7zGgqGScnTmyeJlbHSx0AJfBzt/mJr01x+/KtZYb+MXL8hJf3FYsoLQ
/C7wvVZaCL87uVYZ38JLgjFqDL+odwrGz2VPGTKH+ClksahZw7Uq63MYdtfE0/otqhZrbr0Mi85y
EOjo2yaGBJIU00cneb032Xz6aMlhu0FaFIhlZ+PKk8iWPa06+G15SMX44JXWRUi8WlDs1m7b7MzU
P8jOP1pwbLkzVyLgfnGyGoFMEr0lyUFX2sXvbOO+6tbIynd9LZGb1C7Sv9i4SXu8L0L55FIIDHlu
IV6UL2E8z3YT+0nNcrNMXBHSHQz7ziQqYe0N3u/Z1iqNz1rS+0JRu9DmRAdsdvxmo7tGVXPQiuHR
q8TGdYI39moo7GS/ETCP6GopSH4NBHtsb6rZNx8NMFf8qlvLJEVOU61NaweevDnn7zHcvVq0fXCc
LT2jewbq9WUQ74eBGHSF67Uop+r4xoTSrGMKd3Tqdn02B3cnHG9PXt9y5t+PTBsL5W49ashl1cd0
Yift0loNyF+Stbow2PZ+uzZc772UP2BYqF7JKeueygT3nebse1kTtlA8aml6Iop8Z0trJcz6XBpI
pfSXCHdcOjgX6uZTVNzl9kdThyszskEKprNqCgBqrR0mw1xlXrwFYfqNEQPFHaleHgG32s/vdybQ
cTbeI7Qcy4Fk6SJz9wZWb8dAIVb75gv7hw0vQaadT1qhXXRx/wN6sccQGyRFLvvQukGQQo4wqhTH
+sQIwO4LXYOhTaeutx/MMszYHeSbNKyujTfApLRvmvs+WUiTEWyWU7ylp4HMWl1TUT26afaIeLGu
irNoafaOySmm18uesO7xcXklYUUh4H5OeGE/yak5k/JLYJ4NzF3bVmV5LjWsnBZ0EZsTwNl2RLCL
hbMX4yFI2yWt6vWlDAkv8OMlzZI1MdwXowGpGunxwgnqR4/ALCynrKLehdfALtaaM7/820CkBBtp
FTUM6clXpgfJSSroA3WYj3KMU95ZHmVgv7sS06djsXzBfrbtPe/1ZeruUQSt0iFelYm/G3UYAi4E
5eraZjGrJ9hao716tNoKhIkDSCgj8TGS+Z+BP93ZbXaSJhrWiGgkSalWZgIvv1e+Vml1dZCZdNU5
roedamucLyPNeW3292msZU3bnhq7e+ms4M2a5G0+1qJVBGeRf6QutWXfrGq6w7CzVz6gtyo5hZP3
FIfOu40krzdDsjN1quGUQKtULYyUW7bXjFtn5GeUDczvaTDY9XV+FGxR0yQAHcR/S+TbmvfWl9oh
rYKtQUdjqPeoFzddENzjSN/83AyJ9zSEajO6jJ8glNcz+VVv5leEfcszbZeE+UYnEUNnK1EJWEiW
99QB8XfkxUnCoyPzRziE8RwjT8pRzIABaJ0OuA1vecwXYVqhC2IQpInxGydqsGl1mjtjzMLUjhy2
1rykXgfAwbbfA70GassHdHsINF3j3go434WFUm+8S1sOk3s5599lyNAc/4grXo3Yu5ipvGka2jbB
Di1M9jgWr4Eavick/n0vPmvNeaqV81sLsSJofOQEUVpiqzv0IjlKWQ89k7ebH1hLIbSGTGBaORM0
BjsgfDqUZAXC6mEd9NPnJCzu1BhnZpEA8g9Rs6GAWcr+Jc/h2Tlm+iolryhtMj69GnRc7m70jjg4
PzyngweNFGWRGin9/bjm+SmvA5RdMx+YsXIwbmjfqh4qZ2ERTeBAClEbMs1Xk+3eiIf45Vmz8vY4
P7V23S+z1H3CZ4/kX75XlbwxC3nXHP8IQm0OAH8J2/Q1q8g6SpJVxqWc/x2MaFfoD4cxrk0Nn1K+
yZzi2mA9iOJ4xbHBh+leGIAhCUnDHUVfu1DIraaKrXAKyxO2M7vNjv+NYPeKiPsu9OZb5kna3VrX
040O77YlzMNnAkOzqrh2DbTPGec/lhpJD8VaFG/Ax6/eVJx1NdK3GolEqlpKi0B7YI+y41KdhB2e
s9Z6N2vtIjSFtWMqH3MINhhX8ToLs3i0J+udSds1dxk42v5TG6IRKKLXUHak8bIgxc1VptwxLDRJ
M+ARxvGPbrqj/yLlqS/KQ2Ua71NcP1q189Qlcz4UKPx65UXqZHBDiozPGaTiLkh4uirvvW3Hja+i
deFVJBKH20GoR6ncdGEOJUPA6buvje90MD4ZrR1To4IiyuJGvAz9pwxHcTdnqnpkOGjheOqtfiXi
6TPouPFmwr3TfTpJdh0LWv6Wecvm2yXomtd54ZifWlvXtn7YPobTfYgrO+9oLQD9ujp++qrg8eKV
6z8H7ay51a7Pm6um38tOYWXKXqMBSh7mVFnBzvWqclWmPoJsZ7irNPfJ4Pp1BRZ1rtbMK9W9CyF7
N92q0PpCGClrzGjmLR/T12BuROuVs6KCfRO28YpVFDpQGaFlYrxDGAlW7nScm9XTS/hadeGX6yJr
UcVzjZe44jldjGKXKaIygpZHoVQIGh2ZbozUeYLlc5tXaj/gpd74l6rsjyRu2I6P2Uri2XfsGwJH
Sn8QlEyunG2mH+Y80BrANibEAxGY18LvX4aufuwm/5KOiODV9EK69pPqWp5Z64aNUmXWQ5XIm1IW
6AjdfyxpGwidOkyvN33sbmxSaxd9WD76JY9IWz7WvgdPoH3pDYY39k6GvF6NUv+OBLQGM9q38MJL
z3wfZX8/FO6XbbJVGEpt53A0VsFdoFzWlHkpnIAG2444xZn47iT4JznRMVAAUQ2XmCpJMyjFkIMg
unw0ouB5TBG8M9pZuUQz2Gm4lNTPNRPfJVXJoxLNi4/7k96tid9Ni1aEwdwlrf6b2TAmZqyvmDs7
Aob0I7SyXVZx0p3MuuVD+QrY8zR4QKkrVEBmu4YoAH8luFfeXG3mp7YnGnr67gQPDt3gkq6C+9s3
EgzMXrT6SdWjUb7qk55G+eTcGdgZvYBVsukezQqLVt5ecqtwqaLl+89iC2JS6+WtV3P2gW/ekqZc
1sUchxgemeDsGldfBim6cl5CpV+dE7Pb0SfEqale2c3hMhi5wwovWyUBE/Es4seJbG3OQxJADYpJ
l3YJWMoTpP39BBp3lnOORjSt9fhJLF0rYyTpcBfw+i2V8y3b8VvH5gHZ4tARxpuJnvpNIrsCfGPP
g+9Ox4sg/XNf1g/RlDw1WClc96YP5d1kG8AMnOmbd12B13ZTuON37rs3oiBJwLZvsySaMckd0gj0
Ic1DNhZ3s0IN+9uhSpptkCAYzFOsRVOrvVYKZV6e6R8qHO7JyHuqHOz3iY/rqr1LU/vFHUfM4uO9
W/mXTEaoqWgEVjWoh9wj4pY8K+KU+/tKF+yWcnWq3DkVaRruq+axzSz69u1dmIKETOqeBmox/Sd1
Z7bcSHJt2V/pH4iymCP8FfNMAARIkC9hJDMZ8zzH1/dyqtWqknT7mt5um0k1ZDILJBDufvycvdfe
gticZWp7YtPZRfV4JjZgFYkbHdzXwBppj0bOdfTsd5LGrgXD/V7vHim9L6ScX+qIn6jRYaqkzinu
p6/Eq+6VFd6GZ1NRv/smv6stVwHwcsvCivFN918kRj3MpMfD4N/R9xpc3QNvFkFoTxVYUB0gJSgP
a+rwXRZy3dQnnK6xsdbL4MzvQgqjYySJRu+BQmNRpDvevIIwU84V9tMsbE+GOr6LpDoJvmqmpXdk
Yg8T2SBpCd9Vomx8eNJs3AuNw5umuEZNPlwZOIQzszK/HGVH2jgcAFIB5jaZPb7+Ll/OkbwFWTfF
Mcd0wic4vhmBuonagmIbk5hnkSQUNd99pL2jwN/J9xq//yY0xMXnpulzavWYCvGHji7C8boiH6hP
SSx3+7OK1YsUTzSc1gC8RU2Gue5wzlGcHIMJSUnWMsMsOmNX+uZmjEr6kSG3MsNRb9IxQUX65dq5
v4ICVL/In5ar9zVPi3uhm6uoZmtW4LFwkU7eisyRdkneNb8ghsEl2ApU1baKaT7mLUWbG+cZZ4k/
M6nGCQzR+Us9LlM+4azn4WGyiQ2hPo12fiGl+/ekqBmgA21fJjD44+hQVN0ZmtfVqrJ7M+C+casJ
eYMMYabb7zM4ouk7brC0EO5kfv9oZvC5ngaa0X5M9Aoyh1Uw4vRKtfSpSbWjUSmvPLj3POCGl4nr
gAI5Y/49i+IyZaLgnHoyJJfQDO8q46Le4wnTzOjkBMlWfgjcEvl4fX4u/O3AqrMMDBQ/WJnqV8Pb
+XW0BbZJ4ZcHD1fJI8xO2zh2X7HPgjw2edYbGa6gPk/CeO9N7Zv012Fe5KSVFeoDJcm75eQLNbZB
NTQHB7n1UIMyiNu7QZoa7dlfWmP7izHS4yWehUaYR1iiD6D6pMRh44EbUGyI9ZBAG+1dLjomglfN
r5ZtpZ/sJH9UXbHzmMXCR3GeCOqmTYELEfIuZ7aCXJgDU3T7KCivkY1ZJa2gfAa0GoB+FnQulnT+
Hx040EJyQTUAoYEkhaaSGToCDw0lRLQTawFUFB4Z4VYMRJUuXXeSO+rSiXB0ek96vPaR4Xgd+SU9
LSLKYAaHc00CTAGZSoCyBdjUZ/DuB3wOAE8rwKcKANTJsdcWQFQGRzzlRfhhVDczQeTUczDPcmE+
JzTnZqLctZKumoBZzcCtRmBXo+FM43I+lpxU8bQb2hBsv0H+k6S1gm1l2ntEpHqX4ZzUa81TAOCV
88dBTd0+esl+1SUFljmX6sOE9Vhng1AveY+IhwMAaRFN8RYwPCtvl4KWbbr2jYD4dhYDne2Bz8Zk
B7vAaM2mJzYDVxvOMKhs6xZorc4s1gFii1Z/awK1zeltA8CmXc9eWrQLB/itJSm4CFd+AZqKUs52
7DCt5b6TZXAk8fn286u+A0oX0lBC/hpvRfIpAO4W/Bf6vjhPh3o99aA0esnmVSWlNwPXG4HtlWo7
S3J8m+mLOQGrO+ZD80D9SunC0HfXPvG/iWkH2hPUEH63QcOMhCw6Dg6wwQ74YNENwZoOBa190MIh
iOHI5DEIgA4L4txBEKPEeiJg0qoHPpB65ewNYMVCQovF+FYhTwSwtk+BGqcV5logxzWwYxfoMUv6
0E/ILIAhT1V3bfvsOda2eIJxfXndLp7GfaOml8rvX3R9Ok6PNEjXJXlAaUGWejGAqGacD4gZbtcu
44QyfwDNOYseYDPgZhWAc/dDco55KwSrUjKeK7t/Kfv4ItL8XSd4xg/vBcCKEDT0BCI6sbduYS5S
kiTVcfpELPJR2tOhLI1TBGg9xnjuY6st63RHLwbbibnzBZ0mtTqlHRE3A2pkYMsY4DSS4OYdIGsG
eaDd2a0BXJOaBoFJIq9BXwsQ2F1BtAFzCzcZzlmf3scxJuOMhLEA+dMMbBxzlxe0n2+5Lp4Se9ip
kraN+pRaZHyhjzvzBS2Q0lDece7x+VbucxGjHSzhLSOOPMqVObjWJiusbZ/Jxbi3qNm8Ft2GXv6K
hPeKGvw0CvdM0Z9nynudWA8avr5Uqb6YMv00je4FvUKzaW99Eh2EZI43SF4lg9yXNPJccsl9nGTm
lB6UvH8xAZenxiOviptumM8jKv6y7WVZ9gkDYGuCPUdwvUNM0bLdxFitzUulGhcLDxQG0a0btTd0
rDM9Srdo5qE2JfOMWBAtIXst6QEkRzw95bJ1AE7XJAYAZlcBtFeA2iVA2QTcLuJooYDhaKNmEecJ
bUQC7JGd2gGRFWPw2++TYx8RjZPLaxey+TI4xJW/NCA85dl0HKPooGbWpfenneu3137AXwoMP0aR
RXvA99StGRcnOPzLya+XJtp1BnInA1y9TIXOHGJpgFnLiynKu4BmAKhPTPnBShCfYUPmG7gvQE+f
gUE8trAWxibajVp/ZjD/CfTp0jzlY7utVPWYA9YHq0RUs6BXwmAZHCMWbwxmLpjwCJiBSsxKvLPy
BLVOsjbV+K71Jh7dm6Gnd03/LVTtIML6qQ9SDkhgC9IKFerGK6YU0Zh3s2i+AjQks6Ctn0T55GAA
KbWEwgnZWP0oXXetBg3suYRDatzR4lzaJAUhnFinargfjRtWqYXOm1E36Tpgl4ySa0HjnnyjddaF
Ox1gowNIQiHtwIiILCP9oE7WFsl7cu/u63LTELdh8WDZajvXyU5QyFAwyVLoyVRoyVZo9WculCsd
gL73kpG+ALB00ZLGgL0b7wI9jIxWaYdhubQ2jV8/4Yk8hlm3R5r2EtLWHc0jwPxdKpor8+WD7qFX
HaxH36Dtk9kQ5hoJOFV3ttDCb4c8Ks0q+VdMwuRK1ORL4P64qORNBDQ0VA6ewDuYdAvjIb9kpFPU
pFQQG7fKov0UqIwwAF3V3lo6/AqDgBgi9rICYUpE1FFth/uaK2cZiyf5GMvgqUzD18q8JPGds23v
dbvc+GG86/Np51nRzsTrOoTZyUJiRmzsCbncC6D0mUnkQDVYm4kCp0BghIJkmZLd0ZPhkZPlEeak
9kjCGvkeLn9H/TcrwcJ4Fvui+17579BptzH5IBY5IYMerq2YE4uWZwG9BLf6rmmnrUG+yFRs0Lez
JOuVH057BMHrwsJtDlw1RCyAhg9w0brW8C6TmwrGZ92TZaKBHCvJNtFr51XhEGVcQ+INURGu9aHT
W1BlJgqmKYUkGh8dJZMo7n/Dtg1DTq+Db6P3IlmFtgYdv36t+xeg/zsTKZBidNeu4jbLeGjVjoz6
EuUpLilGomajYRKSG4laxh84m2uP8AVCijCWrjNUEXk7bunrnSICkV38uN3IJxPn8UfuINgc9Pmk
OZdeEIUbOZJ5ufLg7StSv66kBblKBQEpobPqVOvUe/HF9I9GlDyH/fiGJ5rAaveC2YmcXXvTk2mT
k21jW/WNqLFbaVTXQkN6Rys6I3BZt9pzYaKPMZtkS19z4/MBlnG05yaw8uv41JOqM8ABLDi5C4A3
xsEgYsXlAc1Dbe40+qYimScloUcjqUc50Y9eKaT3tMq1Gb8YR5O7XGzi7laR8yPf5Qz9V0/+T0gO
kE4eEJ3qJQ8zd5mn0q1QLKD7S/TllANmjeDRkyqEt2zdlOqxI23IBAPXIPnJMIWSReSnny5qUGhM
i4nGNE/xPCO5CFETU69qo5FoNCUPdj6cagYggHbRkHtURt8Owd+DS7QXUjG6CQoZSfSu0Vd9FVyG
VONEaOmmpTVihLeKdCV5zLukLYWkLiUdMnmPYoSGrM6xYHsrLgYL1eXJQCktyG5S9I+OJCe5Ibkm
NuXyTWZXqR5a2YCcTPiRio1mhhrVIxdKJR8qIyeKkRjUIWxq5EdhTVtO3bkgVSoPziN9MpWsKbqq
L4EMnzJJoapJo8qQhk/pwIK1VkE37HTPZtsWC3/QzoOmL5WmutmkW/XZsB3tc03mVTNSLcvc5YLY
VGNNsjvRySETS3Tj65HULBfvdsoEt9BQgRYyWEuhFtVx8k5eP9OiaelaXxOnu8yuQueyKDwYpkRt
l6OxqEobA1oJ14Gfx8BzoO880r1cUr5a0r40Ur+Chng9UsAmVDY4R6RPdxo+lcR9Vfri6tjEbZrZ
AuUOlzRB5iDprOQ3djo9Nlsx74TU7AJOok6qxQELKCpV2VgQwRvcIzHuXR1NarcV1BlQjpcOMpCY
pzsj6YxsMHRApFrSlYgI8LFJcJH/Txr4JTztGYlpvulQUCWwE7DvMnKcSo5NnKUTejWHY7O6KXXG
V4TPOh5nDEQzh3S2hpQ2h7S2gNS2xtF3ASlupU8exUiu20C+mzpCwUsZAw+Es2i3ISff0sWAarSR
LA2jd0Xtb/oQUse1YDOGcxpyQzDFx5TnT41WbXTjMTCaLZc1H0LAPbBkeGrJLwZuavXBSq1q9mOu
IIY+k5F6+VSDr6qWg4gX+Pg2AdJxMB3rtAO7qhH3RwKPlmhHjir2iJRHxziVnPY9yXklCXo1SXod
3TZy9QLy9QoXpnOxIFaEEYw0B871hqpoE1TnCBfHWBgfFTMbW6b2AcyWUYv0LexeW9SY8WWkXkiv
PmvHvWdWX2gCTh2DUI8vZQB/pDhSk3Uh8wI5B3XyAz3235I8wYJboiBf0AY8HNFlRJtIZNuicqNt
TBphRCqh3KzMlhAd/adWmUNSr8kwlL8sWPrwmDZMJJfytaKM5de/oqOcg6xeKPVHiLvEhbdXzXSy
EnMyE3sunl772dI9tCrtGGfJxgZvUHrjXudF8989DKZKC9ey1V9jgnfotg6WM4P9vPdIbYwAWQ+k
OCakOcroKbniwvhzIOtRkPkIX1slAbKNcCqQCImHdCnvbgZJkaVfg8DWFprJcpW1eMUZa37Smpj1
aNxtgw41/NfEfjRgtayjSiJlTzKlQUKlfKMcdlco1EuNDwyo7Zo20tIEt1WQSGWN7tw2d0aYUqn4
y47BjYxalKVBq1+mMVvGhSkR0ehzXXK7/FlMmiaox3nlfU60AmXSZWZO6IwfbnVmqMLOuVQMMpJE
M/PrQ0JQpOBM9nnUPTI8U+cc5p/FwO71UBMUUuBUmgcghJlOlGDN3S4lD7Tbm2SDpmSEJn4Jw7q5
JjLtEJyPSZZoSaaoPxgkytqcS+t0ePNQlkdVsSq8LLvH4BRwgWAW7+x4XNEcCuElQbYEVxon3qdt
eW8mhBmGOZODOBtyASwV6r6hBu86cXTXcYqVBZ8PDiZtrqU0d/UYaimA6uBp4Cq0pUZlCix4LOnv
roRSTpyM6ZsNc21uEsW28LJ0buhZvmlqwOFRTfPPJX523ld+gXYNXkwEB2MdJdAMjNGwsM4r5RFl
inoYraSmvwt2ZFKiHXgpYvzcdO0wEVq4uriTBnwxcwt/fKtrNHSyFybG1cakTj2S5ww5R4dwhHzP
vxUKVRklW+51OaI4gO7BlE4fTS+ovLNj3kqPc0/vclA96ORBZkM4CIe54vTWS2eV1qqJrV9Ril9A
6aPgg453g3vnLR76ct1SSkecOasJBexT6WGr6YGCvwi/Q3CNHBIegdZQsILNsHRvOBUp7a5IGzBM
BN2CcnC6WQLMoUJzYNuPornoSnd1jHHfOkb9UrVjQP6o+yh5j+cefL9ydJx9DmyP8oOLyqAiBuW2
wti8nOpdagtVpvxMqxA6XjM62MRG99XGbZIpJKFWHeP/PhDpXI2a7FSKY5IZ/TFqx81QkNTl017l
GSgQ1jvlve4qzmSSqn/+EpcLvcrtZ1CdwYIujLcTNU6L0oIsDAbMi7O1n2UffgzdI8/STx9JKBjy
/ltYvbPQZRSz5fLFNXu5wXi8GjATeNFVBCqxwtzcFU0ztr6vHTu1cVZ+4XLS2nTSOjI/1XhXqi+W
HVtbkX37ZF/vB0V5CVvi0hMhJMZ0Z2gA6UgmQdFhqCsDAh0gGcSqY3IIQqXjWqtBo8404ltt0Iga
c+nEzb9aw1NPnZdrG8uP7wlZCNuOVl8zQSgZh5oV0At7Fl3L3nBxzfMLtel/IYrhOq+B4kzREZEb
4K0wstBugO641dr2l+PQuzcFbLsmpx1RqO+mZLYCayIbl4585kCZd/MYF5I3g1QgL110sdzJW9dj
fQN2evh5dWD1M72jX/Lz4zkhkooG8wkyOn9ha321HRurfgEmPzPpiM9S5pTbTpoMqgjs45CO97Ku
ApCF5QQ/v9sYOf05C4LemXy0CPabJqhCuLLBtKKGQFCLq3TEBM9q6JrkiIg/wmwQX4LGJbLAU/G5
kbng1eSANi3+/s6IdqXE5veJF13w7IIIkRnWtWVA+p6wmJhm92Y5CNwMyNE7jVWhReSxdeTaL72R
UGDfRaGu+A4pnpMFfyM0tM3oEdNEU7DcF/Fggv1pX/WCOD7hda9J3b9rzMx2ZMADH09ZG3XSnYna
DDb06bc0Iqw5PrRh40XYV1zM5cu+83PpBSMNzCLkmXiZe69GymEsLXHJ/ewU67NRYwF6OTTsxJ/E
KmqEmIcOQwPF1++M3Pms7S8Kk13s2fFqrF38cK7rLcI+fVFLx+GuAcK27zIblz6shsBx9aWEoK9N
i76HaSuvZuettdbXlq45xgsjMZxdOTAJzVWsYi4Ab9XWTij8qm3b6gJtjLOyhhpsS4AnwvfilZNb
AB5pPazKgdb7D44sAkOxw4CZuVq1luRJNBfusu4KtL1Ajn6+Ju7MZeIfwWDnS654+VMFzYgPhbZA
rcZbA/DNwvBOXQQMBseFuy8pzQkr1LEA1EV/KMc9lZS9ZjSQv4xThpmNkFEYPK9I/jGvqZvOtSr2
geYYp3V9tCVOt1PbYuFoZr1qqoTJV4ZYREGGz/5NnnxizgsOzg1Lhib0mO1BpyBG8Kxtsu94D2Zl
AB67dephaRJ54GIdEprf3x0fWSWE+oS+XnPuci+HxYOes+s00s+mnuCUio1jjJWnYARabWAcbeB9
sOTV51YLxjmD3WTVmPnRVIF4JEVxHuyC1MDpiRhbQe4bL0fGrzULrvEo3cEODoyIcFXEzUS4h7Vr
bDs1sbY8B6xmMIMZjdl53lVXxcEyFzOzgkaMmTTXGCWoa72pc6L8qpVbwLNqMxRb4Pe4vQ7NPdKs
3zHVdOgCZfvZYMocOV/AI2wgVlcTeC8Obh8/Cp6wLtbQ39TxWFb5ytaVJ0DpgLr15MItA09LFj2V
KbYtyOopB3uQAxqzjXmDGXwfRV6FFcZ9bzEH/Jz3kPIIYlE/Wg7TY4DkK86DdjlpWsvITelPcfwe
KVUxj0JEkyasCnoS1Rvp0/K7N2DANDdhJbh3PRQTMfQnBzFIztkO10fb4LTH2FhOw8lhFaqsolMf
noLAiE5pmzH5T3SyNNi4eqVctIJu8mAwbXN4t9H82O2cT4BASdtZgHa2Fija7ykz72WjPCuq8nvA
e7dwCX3MaAbtmI6gwwLm5ODuxP0OzUusTZOixtO4tA0BQU7EzWwsA41JYgLuEIUbLMZQO47DVN27
sWKukvVM5sWzaY/6A+9/MbfZyw7ErxIj2ZAFbeCoXVICNaRulsgrpuxKuze/Ox08E9RwzICCWz8B
16VFtGHwib3ZHseLWat71WZ9lLo1HDLF4kTIhnYXSasRWxCXUpqFXBx56Ec3PJDrSRRlyww8odPG
ib42RH7CKycTwCBvzPqMpzOJeRgLhrC2Ye+EgC1LfMUHB0t5KBV/o1L8sye47WZ85LZjbKMsufWB
/6XqQ8LEMwpPdsrA0zVMdSnSId3ZFos6GpkGp261S1L0GoqblRyhDqMmaDKlCifJ8iI4RdV71eu/
2CpWtgnLa6rRDGC6SpvovR9ymgr4JjLGv7MkTL9z0ENJ0Z/BifeLlvMwSoiNNoTYmRrce5Temh5g
17SIzSUK5qVFrg4Bn3DgXEsqUnt0KuImXLIw44U2ZBInXx/ryBlX6lAyGowjlL8D3W8zWhoNtW7K
tGuBCOnRld7DLYc1cwC8FPDFEHlTiHcQjGP9mpgus/mKG31diVsI5WQY/GruNpzVuqotnKB1Vmj0
LnnJKYNDhUOi8/d918HozpRNYXU6PDouf1n/3U+dNk8KBXwx1LBMqVAz6N6yRfORlfr47luY4sQQ
rgc07mmV/k6axHr2I4ukJ/mH0pVhe7/MKqsWTjPkBxcaloUEA1TbNRqgU7Y1iKoWldbPTw7BN5Zt
7G6uUEjSVbHVDYk5e9sQ/abGgVPQRGpM/yS8+OEUJbOqul96rmMvRgORRm0U98Ypgy2IlbmHA2cd
pDj46bQt9IQh7NBjvW1qH5x7hU+3w0fDM9zOw0BGifitSTXVnCJmuhh54O0NcW7Py55IoE3j4QHR
ua+eA5LP0MIUEMrClmVoIy70W+dhllz6C2jyDIFIeSkx99iBwF8xxTlSlTLgMm4+SLymI0ol1heY
ArOm7EiaVe/CA7PsM4a2s3o+DAlJjjBBOSknLFpdwfcJj2G99IiPiHyHFCW53e9oCPm0sAn5NDTr
zsD7P7elrH/nMpmw/qsN5X+yKwX/xn/tSjn9Tup/C4vhT/3dkWL8YQkbsbhhWML4MyzG+IMFgvbQ
dm2LmRJ/5P/CYjS8Kgj9Odf/Zjn5hx1F+4NFr5qqruts7NLG8ndfzv/Bnvy/UDH/nCtngLW2VJWw
B0AEjiZA3PzZi1IMutnQI0g+UGEuWkWdqRCNAi7YTq/SEC3/G86Jqf4L6YQXFPQUTQv4iAml5q8v
iOkhLgyqwQ+YsRBqo5A7awFhjXYlGlg8HHHwaTDfZ8AznRUq4UVUWfitchpoxNliHQ2qfMdkYB1E
TFAqpXpNesclzGdEuzxoKD+YDucG/2TqKj0s915hWlhagzYfLfvu2pPF9sfJxJ3w5qp1twmYui5d
hUGECVLR5C3Za3m9zsqp3UN/QByO6WPSv8lS03RBiiwRpgiryYUHZU/vR33/ESwlUXX/UWb4A5fj
agzegspZJYBsiKq26YDEyrhW3eYrFt61t1GHODUr7EfdU2AKmvu29q6M4BgnhTFF5u5iXGbkmy+F
Clc4TdHnueg2ToXlX9xmLdBFDHBCoLTR9VujBV7ZYBg15Xft27uIKWBZqGwkxTMZwksK51duG0aw
ixrcQCo3v4VPu7fs0R/W72qqH3q0JGG8GjDqjrbYWaO9RZO7aLdpbRENbVxM9OZNHX3W1lfotZfM
G14qo15EXUlHrqTLAzaG5jtgME+3NxJ8VRXpQceCMOm0Lizm7XSqepPRhBk4y3iCDhNY27zH9kxw
MkiMbT7ZKy0ZXyKEGryayQ21BE/bTippSCMi+HSeIYj35ZkRG5vU9PeGMNYQyTe+Fiw4xWaqXewN
J3n3hb6JGXYgQlmZg0WAdbzIi6N8FaPOz0YDdCJTdoZpb8Xo3AblbJbjIyTqUqqWnb2jTs6MF1i5
PR/z1ESrQYw4Z5xkOZUAoqvWZpZTvrrQYXPNBvjqrGq6K0wBt7ptrzqPxojv75Mifc+ZZIcigY+6
J19wOzXOFuc5aBYgst+qp5YI2aT6lh8ha/SLqJ1rFGtkMCTLYkwPlVqrs9yG12JNWAsLk+YLsg9L
4w0r4U/S+Ai8HdYHZJLQcnhDklDHzipopNvcQR2O7eJZi5OzZmKgSjltq9g5NZNxsqxiLjwVfQeu
iVHEW9Rqz5khOYK+WhCrYlQzR2vKBZqWxQARCoQJOnrFZLmoorvyrFf8mNWjpewEnHtGgdAZbyWj
IlvCA1TEDtgbdd72jUuaOERozv3sVS0xwqpxcxZmAnMS1kJUONmaUWmrdhvF50Py2iP0yHNqWSfy
DapkFxcWA5dsjU7gbnT2phiat56cK8VE9akFy4bD2Mu8XTfFSz9uj33s//IrZG1uf8FrkevABcrx
hWCyG8MTJkdCT2ednR06y9kmwmdLIfhK5Gtc/7ioh4Xwi9NUeLsKclGPsK1B55f0PmIRGCUxCpZy
WjMxWCjVhzVOe0/DNAGJErO2yTdP4Ps5zIIN+W6hae9G1MzTZFroWrnbJoyQIu3iVSR4Ea2zGHQN
kCBGlcplnqQc1hAXjgRnIGl9uJjnBuEspwm4fd0c6oqHJqYO8eNhU5kpSkMczuF4r5RoGVlffgfn
XsWkG5mbRibXh9kvs7S2ZWOdIIrD135RXEEiWvxhtyWxVdh77Yo7arq2VObISfpu2EzPmuZBBKLl
vddNjKZDsmOq4qyAAxzi4VJ73Yt858kxYVA+HDEWkutMuneKMikZ9rg4ZsW6F8j8yvQ8wYaHm4mA
tvjK6pi8yGaHJO9cV8W6HL1lWNoL2oG7CP6WfJTsvLvqab+3GlKMInZeZsXRFB+UzsdHn5+9RgLp
0+Sd/J+9EsgZVavOrUHR50aOfjUpqmc24lnuaWsjsO9/OuP/DT3sXwlrGk8vRk6XBWA7nGh/PcZo
e6SWyRX5I0VQYOa/mBducrdZUcPumxT6Zam+Bh05ZoNPrkd7T7uGs6qm2+eS8IR8QYrnjHMmko3K
tJnEx7ndD9vBrqBYN2t22XnpRcs4L49gUMzUvCiOfkwhrUzMG7qpOAQc1lmh0Htl4hMBssrUjUFU
iJq9W2m88TPnAgcRAEyNbsBl5mk/dK6obD9PdtIeft6P/8hvfMtT/vfPZd1frMf/pSX5L1/1/1OF
aGu2LtGAf3p8/iWCex58NMFH+r+2dfKR/ar/4nv+x5//W7GoaI71h4vR2HAoHHQaiRSFf/Mv81v2
H0xBNMAzf+EKGn/YZNKaDnRBwzLY9P/qXeZXhHCoO01ZS/4nxaL+12rRcrEsQzdU4QpqgsrR+qen
vsdXH4ZC0T+roN3ZrErSiE8gki+eqgCb7naQYDYZmE+3Hp4cBP4IeVUvPafAAtsmwiybnMyU9n7V
bwC90Xk6lVp8cNEZ9YLkGgVHUUoAT4bkQ+z/9J7/myVLpc2a/Ifv+ue7x2OroxoSLr9r887+udad
CmQ8Q5rqnE8qhUt3rSU2TGjQKFzmR354bPQ6Q3PY31L6NpTCNyMNlhkzkJbYANbqJ9zHh6vF30U2
nfsS5ZNbMFgNsjd/xCRQ1/YjaWAT2OO1xpaU2/47fV60LJBgRPyNIowL+fSCVvscBbiS7AHDx3Bt
amtTivZaNPYp6TC40gqxYFFgpV7VLUB+rr1Vqr1M3u+4tnAj0eZdJK7zsEyww17lvDQFhkvqarZE
fei2sTYioFunSA8CQz97BjHEvncIG+K+kiOzjnktXIJwaHJlPfrLNqnfp6r+zDvCxoIK+0gQfacm
rXDpK4terUl9MYGdKQ1Aicb58Ifko677m6YP+7Q+2CZNECvayO85HeKj1Lc2He7B1h1vGQNTp+0A
pNxToP4VRBV9Ov8QI229vkbqRNeNmbJXrgSpXqKKsduGu8ZF6d8400wFk4WyP2N0XXQk1din+rfe
kw2lpWq+xg9BkI5v7se4uEZOEx0S7FpZUVSEu8Qk9E4IrUx0QSiTimSp0jKsjOnN1bJlmtq0c3U0
X87K4xwbXscK/dhkrZPKRPvz6VYabb3fZEDMsuQB2HBL+TOr8Hobkc0gfTsiiZYVaeQAzUQMMBZ4
4/JjgKJCrRLU0ybeTyZ81AKF3R7D1lyTazNXJjrWcnqNOFy+eAAlasS4QolELz2DDGSAzVF2amvd
7Jo6bkgOcemvoI6uxpzlUSNEcFHT5qnnMipHghiZpypLvu0abZlaXrpxE8VftpatFDXg7bAFUC4K
eCn+zXProiCpT1pst7j1Aof4kszfoPVe0o+ZO1XIhWIwKtp56V5KhP3IexdRkbNk8z3FC1eMAV2A
th5Qngy4WJLUu7mhc5J/N1v+bvDfHbD/DwY0DZpClhVedXBLfmBvvQIUzBibl+KzSWBkTMVjsuPP
PqHLFAm6RyrpDCC/SVouHmnOd5lp2kfVrzrFvQUwtYWX0vgqks+CIjzEjsz05qGO9loT/qdZTwyI
U0CFvGFhXd+JrAwIic6++U+fR5L4utDdIsX8VIVzElC4RGito9G7kSWapwOYMi8C+KNSNXVFda4t
8zKxY5U9fg7Nubmacsu19JBn4WcS1A98MFDTAKTZfnWH2WBAUCdIltaQljnbKCKdhGbYd2ZWLB5r
qTUQ4FPFXUMZ+MZl8phM/9tA/5KaZ2yqh6DPMB3wJpQudaEsS4lFAKbYbFI9OaVeetBG41JjokxH
sRUKYac6du2hokzk1nvB67MYovS1SpVlbqAs5z4W8lqzmO+1coLPv/1LChbN4o2HiPG7T0rgcOaq
8riAKCU6gabntZ24Deal2RDCJG55ZL72Lz4QiBkDxjWj5xe1IKaq8QkmHXHTJLU3zkVDpWwQP6fH
8Pwnu3rjx/Z2tZfRR0tvVugPZPk1OXcO9AR6eGps5A9t6I+zRvc+UP6ivlBIsLHG5pcMhKnzfCeC
ehuVNHFLARkzUadPb7JfE+LmwSqRnmpUX1AQDzRysSVSeJN9WTy5lQ+HQemPBTgrLPoevfVUebMZ
sc1cj153zUR51vIMMYKkhWwuIirngoI1bbrm1FD9LowAv1Lm4ijN4FPMHQmnVUcD/5JAjVLn+M2N
Bxn1zHRrJz6n07uf0Q23yIbeiZAequ8kqpwquPC+kDkkuqUeASl2ECQZXkUwsMSjxt9v0LCdGcp3
YYjb358Bz41eS38rn/A4587jfeIkuddcswSOfcVv9427MVjRBZ9OQ1t2CMxL63HEOOUH3DiL7jeu
dSVfDHKl6eI09S6PuLpS0njb2s2xzBnplsUbVQVKRQ1mYEZ4d0kqHNd+rSLXkt2KT/wkN0P5pBau
sZbXXjKPtmgUvjWnJetUu2h9RhZzemhLnpqBNUri4SHWmFA59i3BLE0FfYId8agj/nBZPLzueaJ9
i7njIrkZck/yKoDlukMqrmpck+d4MJ5HfiBbLx44WP0Kkig3ZvmVYW6fejs5KHIFu94sydYJkb81
CkU+SpKIZPZQYet8xC6XhwEwQUp62yJp70BC80VdJuwuZICUBVEasZtp/5u7M1luo7my8Kv84bWL
UUPWtLAjGjM4iZRIij83FQBF1jyg5sLKr+HX85P0l6AocxKlNnrB8EKhkAhmViUyb97h3HPGwiYX
0Sne3IPecuom3lntZLMwPasTZ2mxGiIjEV+xX7RiM3allpYWrFNb0Hbdsm5qCYtmk3wyPQ8LJldN
QSW9NL+am27hBdVUR0twsjHl8rThdebBJsZpFJkNKGYwzxKXmzkLj4Xrnhq1uU7ArMZdMhG2PoUM
ke7QP93EmiGWeAzd38iXN2Dc3Q7CwbeqJzWErJs6O8yKekJzISQOBE+srTM0J1kQzWBhcBIT7NbM
67tFUczKXh0XYXGPEO0MBPWUUtmkcWxgbuk4RYrPAWNK9Z+Ejf3Z2vQtzKgTtwXB4XRk/Om+nzfR
jVqyr6tagUHKs+nDqc3tzEv0FSwuAGzQu0ioBtBPl9fTDR3sOm0iS6UQy82WLhp6LWB6yd2ZqUM/
oZ+YW1cewGMQ6xAsW6cKOQm0bOm1g3IqOe/M6JOIqmhkqNsvpZFdhaoEPatr3axPm+EORnoYVIjg
7fQ44X7N+DtWTlSb3g5qOyOlsC8ScNI9wKeBNqGdMeb/sF6Q7dQQ0W+jL2Wh3hlQtYTFtZE5FxHX
utzhtHbOqPX4zNhxL6aU9FUBDay4kP/MhrniI7ESOaeB+UWL6nmY2zTzWTMTHo6tnqBdNGlN9dxu
raWlmvN8KK81/0/cCQiUxxInEFHvGgetGJkGfKMeBAx1t1SDdDHoXHfCXCLpB6TfBlY0NkWHjwgy
pTcvukI5t7I/M5DjGsk1OXibmzcZaU780sQNDu2cQkhzGSICGNDzXJqnoDImmbuWPohjGldte14W
35J4OyVvcEiMgUdSwu2HnFE9HIVZdQ3d1XFW8Ly65AsQh2YwzHLduIRgiTwVdIMJ8kqp051GlvZn
CUkG1pyKtdleVgNuGB3pE67Ec7dLJ5pafgrq6jqBMpyiH41Mov5W+Kuk9SPUvjd3eg9NW2cn0A7U
yXG7EedByU5XZOSbHWfkbmJXO3dRGUOdHhGGmlQeNG4NJfwZiwnOl9pbs7nPh94Y9bUD6Ctcw6tp
wFSRi/R4SJRjcMi0gOT2NKuiy2HrXMhhI6uQSRx4bpxT+trvUzO5l1Nl6jWN3XTkRve+vMdVIpPW
6T4bUvhZ2l2EcSdAa9d270JRSVLSEnNJOOfSsGrAeKwE+XHPv2m8OQb5MdrgXTuKBQWuA10WWwZb
hiTgGkzF2G+3tCjGKIaodMn6ykW7MeawF90ETn+76fnlPMYDiX3AYChwkB6j+7MlpVwfKw4SGLV/
0etIURvSAQnuPdfI5jWd2qMmJ7/arksUE5MuXDc9OrZWGh8FvTnb2sZ5EN1VO/kVedn53TzdXgml
VmlAxVkl89ZSrQ10PDeFg1TBmJFbJ9KiU1LkWld0cpMc5i5BYTrwjizR72yJY7BgMvFbdqT5RIy2
IF/LUV6HX3vA0Euh66sIJQuk2LaTbZyZ075aN0Z72ep5fwh910KHTuEoqerLWNuc5g3AkixZtpxy
ZG7Ww8YmPcg9Jf/4FnV3H/jwIKX01lIpTc7saNKdGNC1oWf+uhRiolveeethB3rlUE8rgAzDgpRM
sg3X8qgHilR8U6TB4LreevTypoO53KXBzfBKbWSXFBejHUCwh7M0qwxYWXqJCGjXaiNOFZfTWvnX
op3RCXdcd8YcnhBQgSHoLUyZA2UtUALirsivYcJVptLzjwf7c+3fmRxg36ZZBf1qURjn0pexI5Ry
aw2K3mZiGtl955yWdkvnRXwfyxAF+E/mVfPA6hdhVE51eYtLQ5i63SjSERCt6wuzBwynFb8IpnVZ
F3oeS+sUrmwL1jQYpSBFex5Ld+Q3RdN02hrlPDDrtFa4Db6XTS3ZWPQGKVK6ziNFmZmRO2lhqPaU
HHpiNNZIiLk9mpGA+zbIIQtsPpxAo6y91MvsgQbvgYXujZh/F9K/ekwHXn0KUYaqOS+qTejG55tO
T7R1G+tLkVajvBKnNpxaBsoo2VUEirWF2Vxz4sNgAEIP17oVAva+9nIcONpRt5TDXLKrRMcTD0KX
pKd/DgRhktPhqtBIA54sQrAoSk8aFcxmZU9b/UxNF3WogFm7KpNq5gpSoFzmrifLRQktoTaZSvDW
CFfCNA2VsT+tBLe3t1a9o7Jo51D7Tmp7DvUj1O/rlAh6CzZHVc8MNV/renvZ9ZTkp8QcVyLMUWUi
n4q9dQp4z7fB4S8SJ2981aCwduklHEFVik3crj4jllH97S/aX6lQB/BbGM26JmhG0nbRsUpKVUsh
EkE+Ob+ue5z+3sGfeX/m57VCmbChxKmRZXVtXaNASmLr6cxQ8+eqHuTDOvbF143Dzino/xwFIrx6
f6Lddn2xT5iJS9K0XNOw1BepIW2rplplNcM6o7Woas5gHL7RrPwLtHHJSDT9vPYJzPvWnm1EeiTE
0sqt2fvPIF/m1SPoustCC0MFT/L8ZSECgUDJj4f1FuMxsiJIf7eb9Ea619uILP3/eTYLBlyESHbv
+/KFW7dWh2BotDUERocpXvqWppixXaU39AX+YgO98WakOVXSE6TedPvlm7lB3/hDvdXWRm4uUKg6
hGdEkremh9nWWLz/XoYqLc+LdWQ2mFUhGSFZ+nK7QtahFNqQaevQi88ySz+HJHLaZeYR6XYzLqc5
da42UEapx1FNwOkaHLI+mFiiIgIkp+7Az2uDmYAFysuPosFfKBbZeNy0TXFZAmemlj4Kcljf3XVO
rwLtl3ZXHnOItYZfz64otE9s4DSeS/4fNHECGtgLIHggmyW7BZrOOqRYeG1X8aKlTTCBq6Uuz1II
pjWCaqPAcfdvc9uf2Mp2VH5qVOpovoatnwcA/LBeypDfFFY9URJlNgD9tj0wiv09vyXfrMumOsGA
IBp1BJlHMNq9NdqgwjbS05a6jiDq9lOoc2siJnIXWgsfEkWJjUGw0l427lXsot7SpXQf6iM0nmec
mjFNi5MW0CTJt3FDyNTEoMjAqeeaMm7RuDLKdYnC+iAUoNZadB81UNuPIHjCMC7cEM2vXEfPSi2Q
rXDEIq+i1WYoRl3E3eZfidqd4gbDNIEcWu5MgVKBPEMDVsdba0ipQmtYujO87mNL8xaonk5Cs5oV
anEHS/+JTvIi6OxDNeRVjP6qTjSZZ5tuagl1RmG7m+cRJeeAlqANuFUcBqfkhHHzCNSzPXIw8l26
QoXjcZ1RhLO7bi4fwtvCeQGKG0ZJOObtoZ5o4HJAlY9CXzlPcm28HajGwB6DNOVsG14ZujJzSP3p
fNXKluaF8ApMPa07ZGFIyIJ3grYH8QvThSw4HfmdmEC5PwrKG9J5yJs3y6ER39yiOqaKNrfMq2CD
xVmH1HiU6NYwUV7stC9xDn6Z/vQWQmwZAgrYoPiUZiFrn7cjOOwr0hlKpM0U7Kb8rmwKtTkgaIAg
lPwot1dsOVbQK5fJAJRrwPnjRUNtzbd34hBayk+G0S0SJuB7abmkeZSraAAB33BwdHymLFaoSgJn
1r71W8nFGXUXu7KXD1sTS6BGC28DrJd9bJYoXiHKG1vldIBBsUUQQjFh+eIE9escXriuLBZ6gRa8
l49jQsDMQXIivoVHY9lU3LFJfKi6UE4jChzp3TkkpstEdJewvkwSn7QysSvYrkngRofyWf2YfIZy
srIo/dLRSvtLOJJrEfBHKWjMgwmkmOYd+ImcwDYp+lsVlskUVXZZtAx8Z1rosPO5FnQcwHZpeuwQ
wUgzTr9VHJOEXZrZaVUqJ1CDTJTOgkdke6hE6tJyuzmtfjOszuR987azlS+tG0z9luoIEyCNK23t
k8t4W6lF2GmDuh7cZtIiux6IYIJE6UTPYTSwxCJFWMzGJa+sijo/XZPAOBUlnqrFZVLfq0U981x3
VuvldEsk5uV0QnbqWKUZXMcCyI3gxOo4rS70olgAaYE/pp453mVB/XljsEXk0QARCWPoGJWAnNYh
aCLmeapNFNt8KCv+1H97wwGw8DJVnUSkZusv601IMsS055raOsq7z7YezKDIvwXGcLNb1f+a6uUT
guZXtMs/wF6y7HiW07F8kf9nH3pEkb090DMe59u8yeoSVmj/pVCaA3HyM7Dc7pF2HNLvjQDbf1g3
36CIpiH0wIXfUndAuVn8rTIiUEr/+881Wz0gt4NHSCEPA6RyApjwyRL9bBHef7/XDNevx3n2Br/g
snYenuthq/9Y0tcL8WKYJwthuAfC1FUQgAKPEC+FeuazhbAObNd2TM20oKT+mIvwm7vhnUXgJenb
tGwQU5g8+9VuQG+PXBX4RajABBHuB10IvrvfORbvLIR5YKoARXXKBMj6mdbLY2EAG3BsLCURxANs
4EMeCyKrPRfCOdB4P1WAp7XUB7jDi2MBcyYgBUMH+GAaD6qPH84+uMR3ey6Ee2AbIBkEoAZXSGzx
C/tgHsiAVv/oNuLBdu1jKJ0DIDhA9lVw1G/tCPvANUgguHRESDT1g1H6eDuCSHa/HcHVaZI7wM1z
HNWwNalp+exoaAegrm1bRwNBqj9+0FvD3fvWkHKqSOoJcik2TBSug9V5thAslM2NaukWd6sjMVYf
0Vi6ex8NYR7wPTtgQCwyIa8XwsLHYHXEgyXdXSofciH2dqZYCGCaptAEGwJjYXPYnu4ICxthGSa3
p7xbP6w/Re51PxOBU2nscnDcjg+OwvN1sBE7YZVA98mEqzAeJvxQtlJThabtvRCYCIOtANSEXhTp
RbPFnm4IWz8wHVt6GqSfKR981DDjJfL0J/HWO44lqjhcCY6Lm63v2o1eLASOJxqQtokFwdsyP+hC
yM6l/Y4GOwLKf8fBaXRU1d75Cc92hHmA8UCxh+X4qAbC3TvOEPqBo1pcijquhCvf9cV2UHGmNPKX
ULngg0sR89+9MX7DivzIZoyDMPm2y2OEd9UTCapffuAxyn89wPfoffmNqhVpimcfpN5+9zD03U70
Sv7778/OzC7D8OSHjxmH3Tzff/37C76e+tlcj2/1+J+L8K5clcg47n4wfH9M2SP5t7/8T3NL7132
7RlmXJVi9DLR8u/HeSWt9eMovDf6aDX8kd//cZYw0PA43G59HqbALdp3inkIarjM7h5HejI6zs2+
oy9WXXz3r3/8s/qDV3kc7skU2Kp9pzjN0YP5yVfAYdt3+ItVuUKWOnwc6cnDc7L2Hf3rKoxXdf44
0JPBuTb2HzzzV1kTkkLPVt2qbh6H/Pc0MsjdexpEQ6g113n2xxv5xt1GlbZ/32nGq6y+K9dN+cY+
kt09+45/sioTTkIOrdTjYE/W6f/hML/biPzDqP1nhuJTvfLf2EUyPtl3Xb7kzc/Olyxu7Dv817tf
iAbuuTIXqypdZY/P+fCNPjqo+z77b/YNvfsGb11JP7Llry+qxyz4W7/2/BaWn7hN7lbl3/8XAAD/
/w==</cx:binary>
              </cx:geoCache>
            </cx:geography>
          </cx:layoutPr>
          <cx:valueColorPositions>
            <cx:maxPosition>
              <cx:number val="1"/>
            </cx:maxPosition>
          </cx:valueColorPositions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'Results Graphs (2)'!$A$3:$A$18</cx:f>
        <cx:lvl ptCount="16">
          <cx:pt idx="0">Auckland Region</cx:pt>
          <cx:pt idx="1">Bay of Plenty Region</cx:pt>
          <cx:pt idx="2">Canterbury Region</cx:pt>
          <cx:pt idx="3">Gisborne Region</cx:pt>
          <cx:pt idx="4">Hawke's Bay Region</cx:pt>
          <cx:pt idx="5">Manawatu-Wanganui Region</cx:pt>
          <cx:pt idx="6">Marlborough Region</cx:pt>
          <cx:pt idx="7">Nelson Region</cx:pt>
          <cx:pt idx="8">Northland Region</cx:pt>
          <cx:pt idx="9">Otago Region</cx:pt>
          <cx:pt idx="10">Southland Region</cx:pt>
          <cx:pt idx="11">Taranaki Region</cx:pt>
          <cx:pt idx="12">Tasman Region</cx:pt>
          <cx:pt idx="13">Waikato Region</cx:pt>
          <cx:pt idx="14">Wellington Region</cx:pt>
          <cx:pt idx="15">West Coast Region</cx:pt>
        </cx:lvl>
      </cx:strDim>
      <cx:numDim type="colorVal">
        <cx:f>'Results Graphs (2)'!$E$3:$E$18</cx:f>
        <cx:nf>'Results Graphs (2)'!$E$2</cx:nf>
        <cx:lvl ptCount="16" formatCode="0%" name="2019">
          <cx:pt idx="0">0.42201834862385323</cx:pt>
          <cx:pt idx="1">0.28125</cx:pt>
          <cx:pt idx="2">0.49152542372881358</cx:pt>
          <cx:pt idx="3">0.25</cx:pt>
          <cx:pt idx="4">0.40740740740740738</cx:pt>
          <cx:pt idx="5">0.35483870967741937</cx:pt>
          <cx:pt idx="6">0.5</cx:pt>
          <cx:pt idx="7">0.5</cx:pt>
          <cx:pt idx="8">0.35294117647058826</cx:pt>
          <cx:pt idx="9">0.55555555555555558</cx:pt>
          <cx:pt idx="10">0.13333333333333333</cx:pt>
          <cx:pt idx="11">0.35714285714285715</cx:pt>
          <cx:pt idx="12">0.5714285714285714</cx:pt>
          <cx:pt idx="13">0.40740740740740738</cx:pt>
          <cx:pt idx="14">0.35294117647058826</cx:pt>
          <cx:pt idx="15">0.625</cx:pt>
        </cx:lvl>
      </cx:numDim>
    </cx:data>
  </cx:chartData>
  <cx:chart>
    <cx:plotArea>
      <cx:plotAreaRegion>
        <cx:series layoutId="regionMap" uniqueId="{6763BD5B-8ECD-47AE-A7E0-C31E025A4189}">
          <cx:tx>
            <cx:txData>
              <cx:f>'Results Graphs (2)'!$E$2</cx:f>
              <cx:v>2019</cx:v>
            </cx:txData>
          </cx:tx>
          <cx:dataId val="0"/>
          <cx:layoutPr>
            <cx:geography cultureLanguage="en-US" cultureRegion="NZ" attribution="Powered by Bing">
              <cx:geoCache provider="{E9337A44-BEBE-4D9F-B70C-5C5E7DAFC167}">
                <cx:binary>1HvJkt441t2rKLTxxlQBBDF1dP0RBslvzPxyUk7aMFI5cAQngCTIlV/Dr+cn8f2kUpWUpW63Iqoc
1kLKFEGQAM4dzj2X+uej+8dj9fzQv3G6qs0/Ht2vbzNr23/88ot5zJ71g3mn88e+Mc2LfffY6F+a
l5f88fmXp/5hyuv0Fx/h4JfH7KG3z+7tf/0TnpY+NyfN44PNm/pieO7ny2czVNb8m7HvDr15eNJ5
HeXG9vmjxb++3TxM5fN/M2/Uw/zm8jmFx79981zb3M7v5/b517ff3P/2zS+vn/qnFbypYJF2eIK5
HpHvAuojKUTAAkJpwN++qZo6/W0cc/aOSy4opsynX957eNAw99O6/vf//F+fVvZl6HtL+rSgh6en
/tkY2N2nn3+a/s0u/jT62Ay1PR7pcfu/vj08T28+PD9UD/XT2ze5acLPw2Fz3NPhw6dD+OVbSP7r
n68uwLG8uvIVaq/P8P829CfQbp+rCszENvVfj1mA3yFOhcCSCoS4wOQVZvRdwAkOAkrwa9B+aF3f
B+47j3gF3nfu+OkA/B/DY3m0r78ePgIuRQVm3GdMBJSj1/AF75igJACnQzzwsfziW5/d7svCvlz9
zz3uj5mv8Ppj4KeD6fBcmf/Yx/5Gfz8G5+blzXkFkfnvCNPiHeYkQAGThCFCMXvl8uydgFEkiE8h
LBD8xTo+28w3q/sy9J8bzqvpr6zn1ehPZ0KnD331sembIc3+emeHWM0k8gOfM04IkSJ4BRx5Rzmk
XeYzSMAigOHPuf0zcF+t7cvAfw7bN5NfgfbN2E8HWfhQ2+f+49D/Da4WACIBQRTQEIhwjCD+fsOI
MCAmOfdlIH0s+CtW9MfSfhywr+e+wuvroZ8OrtOH+mF6sIN3+1CnD/WQ//V+BjyWg3fJQDAmA0Lo
a9ToO4Yo9f8Fl/2yMO/LUn8cvO884hWG37njp4NynRuIlfXz34CgeOcLwYhETHw3xfF3kviYysAn
wv9Eer+OlF8W9uPA/THzFV5/DPx0MB2a3mZ/E32l7ygSTPg+RZIzyl7TV/IO4OE+QtLnwFleZbTf
V/bjQH019RVSX438dFCd2Ye0+evdKaDvIDkJhAnDQAv/RDwYFP5wMfhMJz+h+LU7fVrVj0P027RX
8Px29aeD5qoZ/i4vAngYD2iAoVInEPa4/y3LYBDtGKHgREcXe13F/76wH0foq6mvUPpq5PFnk1ve
P/TAMcq/h1iAisIDBJXV54D2LVA8AAEtwJJgTH0SEPEFks8E/svCvlz9z9n7HzNf4fTHwE8Ik9EP
f48iRsCPKBUMFEwQTl6Xx/47KvixgmZY4gDB8NfB7v3DcVlfrv0IRJ/n/Qmgz5d/OnhuH/Lywf4N
yYgIUCy5L0CwxD5ozT54yTc1FXAKcqylIFeBuEFf4fPbun4coN8nvkLo9+s/H0TPxr4Jmwf4+6/u
BWDyzqcBZCRwowAjFkBl+xVIHmbvjlEQ+VAbQ7uAs1coqR6sRz/8OEq/T3yNUvz2zSuA3mfPb9YP
+mMOr3mt+69Pv6/7f9sH+Lr5EfjvBGJQ6MO+iTzK5d/sGHMEJQcWNPADAdKbeBXbb3/H4sf3/PXc
19v+6rGvtv//X9/j3y3wc4j9HE6/ue9Hm1QgyUhBIWoQKRn8/JNijt4BQJL7vkToWEB+weNzDv7m
1P71or7f7fhm8je7+H/ShvrXkvXvbb3owT7En/qBX3Wp/v3ol/bWq6n/rq34+dy2T7++xQhBoS6B
sP7eajw+55uM+rVc9b2ZzxDA4ElAniCYAMUFLwPJ5kieJrB+GIHyBNwO48Cn0OA68t/6WNJCxxIU
VYk4YZwj9iWXmCNRP45RyDNgB5Dq/U89S/J7a/a8qea0qX8/l9/+/aYe9HmT19b8+hZ2BbVs+/nG
404l9o8FEih9PjpGPMGhO9o+PlxCZw/ux/+9QnaqcT6ah9pHRiGynMyVuK1ZMEW19i5MIMdwqXkZ
c4uVSRCOkimaC45U3reH1EsuS1Tejo/dGDyxBd31eX0Y2LjxO3ohZan6rr5NqiAcvLwI3UynqPCo
U1254zy4rqp0Hbj+bs5tGc0loapF6dU4Zqumma9Hs+3nhaoUo3xVlZQpnrPbJdCHYcmvRJ+c1Hba
+i2/tlWgYBP7qfcbxXy9M1qf+FogJVmzK/zpWkh87vflrrR6l2NnVGXhwbaoFdIwBy/ZyeLkdYv5
E8+qk0GT6zz3r5PWD/lo99NUXOly2iQDfeJLf532uUoSsp2zrglNPTZqDOiibLnKRpuo0ve7ncVB
FeUE783cFWGxVJlKXa1I5XxVe7yLuB/mmU5CrKs09Cd8BvCVsfH9He0Q3Bh4SHFDC0WGuAjqAxod
W3ndfOfV9DpB+kS78a6XvFSlFygq+kcZLLD/QXRqvpgdZ/HsZ2NUaBfygE8R526I6DbxRhv6Y4FV
Oy7LRaHJUzbKkyRY3st8DMLSqplwq6gHj85Y2YSihmdNZfnEuvLer9Fd1TZpxCYZzrTu10nR0hPN
BuX5WbfN1qzjl8E4zruJ0l06wzZbwZXGWK8yXLpVTZoy7NLm07ZiP5PluZ6sWvql2qdBfYXHTq7q
mpXRRBt4e6ezU8mWMCeo3Tq/KJVJB++9FuXpgLjZNUGrkmpuN3Dau2rwN7AdumX5XMRpMwfK+phF
C9VZmKSDCIfc6bjweTS22B3KeXjfZh1f11SQqLbkuUjq5sIlLFVzM1/yiuUHJlq9dl6X7gqW3E+6
8vY4OGkbppWtg36VoGUMS8IOoqT9NunbEzNjp0QyiwhLT/FqfOJp0KlWenlYlYOnBjqva9yVa5fj
apfX840/yGw92mxcQbXmh11O6rNBjBtTkm61JBRvm9LI03GpL0mdX3NX1Xd9114NQzGGuTBu2zqS
XhYNu20YCtvO6aus5XpVBpqHeYkv0NiLrRUyjfPEo3EnRrNGWXKatdadVbyxcVm/ZP7kVpJJe1mn
bm9tN4c4Kci6mrGn/DJI9wUv59iOw6bO2jbiS6YvpKMkNEmj1zWvGtWUBd6lwojLlCKVpjjYLMVY
hBZzWLhX5adNpXqMPy4jadswW+YPp3PXLKe9HcprLgqqgiWRu8JmSLW6lNtlcsM2FXRWy+D3l4Wr
3xvX+idCd3nY9yPaeJKZaG5asZozkZ2KJrtr8DhcBRdN5QXn3TTiVYozF1K5BOeL414kFlJEBeiA
p1kQ82mZQ+aVaD1NMjjtqupQjJKc28BdoQQ8rMmSKmp415xl/eyFRUfvhz5fEX9ZQcGmCMrCoemj
dsah8ecIlZkqdapMgBTrh9DOTrlyDDmZwk/XcQAOWIfO7Or6jGKj6voe4Xur7111Pyx1tMDRF1mt
sCwjmqLY0jH2kBdW3qrJygifpXBTzkyIhgfdlhDKICrJPW9PRfns+g08xpu6cC4NRAfwL0+r9LjA
rriznitUD1wjmr1pCOdC6IjUBG17U8dobOe9L4YoM12zJz2PmjpPNqlpceRbmoajxvPW9uKyzIpy
3zduRdNl3vlNN+9G5KsmabK9mFO+bqR052ljy13Su6hfIK6xuZfhQJpNXTVzNHbp5UKsU8HsbBx4
3g0XdbYWve+pzHZTNNbVssLe07DAZidPvJ9808ZmSdJoYkZEQdYTVZVZCAl4gOuU7ovc9+K0ZeEs
ShPWmrlz05J+23f+SeAwV73AdA8dSy/mEI68QdBoMFkXs6SolLBjrxrG8KpC5m7I8jbMJ92tie/i
dkzTVZX3c5i13ubTq1MtbMzTKg9d4UOO62Yb+8nRKDO9Mr0hSnTdGPXWv8r70R1EEdwXebMvZYHD
qSARFiwPC2rwFl5iiy3JiyUeZMPizqZrbxhaZWp2nq5yUvE1blMWgb+uMlsd0tlLQjSfiymDn5Tr
MCiWVmk6mgjhclmVWRU3QRU2zTDHnpnqdc7JTZnb06knUVfLSSUtGkNWahQOSXmrRfAku/YEMdmE
2TjTiBA3qILRx7Scn7KeP2emOM3HkqtmyJeVHeXRq4KIjNjGszChHzCk6hNajgTynJh2BpkNreXn
N3nlEBoym7MXT1YmGnxdxC7Tm2JocMwad0KoxWFd8TvS0K0H5hbztogES1CYOfHSSJeG2smzvmH1
OvXr+yU167Ez/XYhxIu7SmmTtfHSF/5JOjOxrtLiCbmuidIAXqgrFOlZO0UMG6LKScjcyIuXtNn6
JSvVpJd+myZLvSZtp6oJN2FA5iYeG2/VHjc81b6NHXEXeSHkSqK+UKIOUjVlXjh1CEybdskq68EP
qyFfBx0NqzZ5v9TCqDRzVRj0kO6NZiTUepwjV88KmkLzNtEEQoDIgrXHP3awstA17SMFc50HEgs6
JWEZQJrJ+xoMuLpYNJ/CRXv5pocYS4N15z35fdOudecm1elB5XWJNsdvdKJxkGdNQ6QqTbVE1msL
lcy6UyNoFZtkMmcBzmFOnW0WzfZZQBplcSuigtVVjHR/V+uWKM+NLiqO+7BlGdrOFiqV7hYJeN9Q
01XKym1DIDQivJxbm5+OJX4PDPDQN8BN4FPCaBrmMcSoXy1mknGd6LAZB3zS1NO9N5t9oeezkuR9
nBDRbFBSqSJZjZbtPcfrdVvnSC0s0yrpweeK1Gx4z1wECUdEVTEBLG210mUAFmasiGZfCeY1Khj7
ay9LvHjO4e2618uqMnCQuDBIlQsLpSyWVcL9YsV1ssl9U6+5DLAa/GGX0hbMulxNWVnGSy1x3AHb
QMkiQx3weWWTkkV2rpRX56cuw/NpUWuiGO+I6pw/hnJk0dzhPAK7WE7J0seCtWocnFmlM+mimtVl
aFg1rWW+blNYV+X1ZEXGNm6rZTmtlk5Eui10HDRib1wyr5pSrMoJIl/r4ER5HtJ0drGj1YfmCBNl
C+y1BnaGDCQP2gbbupnBfZiNUjwnES1Qu/KHotkUOoX8kE/zChP+HOh0Z1xWns8ifx6ob25NH5yT
ieOdyI5GVSaV3GhJTnJa2z1EBrFii+7Cknq7Att+bUdx1/OCnXv6QzNM6GzBdlslKisW/Th0T5J3
vmqbRJ5Mho2XZW0UC7xr1jl0g8shC0vH6L433rKhlr6XYz6cLajyIiDmIhQeXta2qoXqBqRX2PlE
GZKmamjmPEwZ0OwyB38QSWfC1iC+ktTN62C45rLKQk+X/grrIV9NxLMhqZMcMqe4yRgzm454XZga
XCgq1YRG/1KkyyNtyj2BGuIkZdhGfes/FU4nii5evyUl3UI6gChjdUzIcNIukLjK0p4UfORp2MLb
ZCJvcuAkt5LPHzpGV7pa6nMMWYmlvF0X9TidTlyoZTJ11Bh9JwmycZ9m3soEwR5NVq6hgjvULbko
gmLe8dqO65ZeDkXbqoK32RWXs8pqdNaRcj4p2vyGtnq6zF3kWnxqEenO7TQPSpoljQVJ/TVFzq06
yP0rWte9CvJUrGs9VspyO554iT+rxkXJ7I23UzFudZJ4p0AcI88fk2iWfNyCCn3FWCdVA+6/rodk
UjkWjSpEKtdzljDVU+2ppRxRXJl2I6Fu3TflNpAQUnmln4xXuLMUWLhA7cPUuDxGcli2dalJ1M+r
PKEVmGZ/HUwu2VeDOG26TqsAV27vOntVJgXdpM2y91udbyfEN9yIEQpWcJ6lAKJjvTr8lNcyJLyw
F0WqJPEGpacpBcKeVCtXkCFqrFBeQaliWZOGZXcsr7JRBdXirrycApvbjzLzgOVUSM0yfyQTmmKS
j0s4zFUTaT7YENTgUoF1QswYuR85YrWq9QwEtAc/YfayLWu+mnzvOhgCCqHCQxvTTatqpN4WjQGO
pwW1IfRgFK0rB2bVlapZXA51b9crRHG+atMkja2pWFi2ZgwdxomSNK+AVDO7clOnSgKxLEv7PhzH
No/kLOKGVGaL3JwClbby1KUfBeo2EyH1pTd4Vexml6wD0YairKbTfGHLCuIZ8oA7B5NIVk4mKvBn
qboFJ2dtui6bpFfOSL6vnDYRhjpDGvvysW70I7IzJLVsSUOe1kTNQj7PVa5VmadEaS2eR5YcxAhn
lucvHk4H1VaNDl3VhTlkmngkCQ6b3N1DWTEBlYYjbWkXdjh5xkly6ha9L4OiW+vEKpHLgx3BXT89
Bz5800oO7RCZ3l4t7eiH/cKCGLHH+xoKP0XzEmJiLrJb0fIOkrH0VTZ4zw1sv0inU99kK9KD+U7A
t8IltVAjDzauANugFFqBfMoj7VgWEQtKb4pUI4GUMxvclaPsQsgZvppwCecjnouMPeeDf1XCn6SG
VFUEaVSU9CnxIcpDtF1rpG+lf5c5d8+7Yg1FrJoIX1OdvhhrGrUQ+YhNkSkRTLfelKaHHh33ChKR
QkuzYQZoY1OuZTnfe/7wMIj+tmOEKyzMfTPhg/U3fG73JS4uLEInkOI35exviCk6YAQonPJqLRsM
sWncUTHvnEZXEBSvx6BYO6BPbTAq28nbKRjjudvietx3bRazHMXOjPuc+JugRnFp0rCfOOQEvia1
jXBiQiicVLZ8qAu9tpgcXCHDwJjIR/laFgMEJX7W5sGG0VTRHpyIZde15aEb5XrxTrJxOqn4/LH1
LBRB4753kJZwtTdGPPspPq34uCOLPEOluSymPuSzvZ8xiTxWbwadPyTauw3yYe9wCgRtDZxnbQMT
4pTE3WxWC4XqxtmbQGYPYrH7BKUQsui8y0QPJaMfI/KxImQjOrMqjVnJqlgjN+1BjNkyKL4dFmu8
7GogEiCnneZNFpdFFk+tv2EkiWd9cZxliAz7UazHgoe8iFwDpaUf52l+UUNR1SE/thOOcZmtW285
FUsBMllcW7klw3SSuWKdGhE2UJGSrjkGz11m+hVE9B1N0os00U3YS7KZKYCM+xWIi2c2zw8kuxja
ZSsqskmI2w/jxZjoWLbtk6RwaI4c8tGd5pYe2JXJhgjpIZqM2wWOrwvM2rhc9AVG9Cxl+UVb4+3Q
eVEBGYOneTzRFmqkas3n+XTMMoXMsF6mNEbORJL5p/XcXnJyWuE+Yn0We7hYZwtbI5+v5TDcSIs+
ZgmObT/tBx77NN+Bd8Q+zuKKsnWHvTPWT9uh8q9kMn9caL6Ec8sOuk7v3NJdJqVd+VIJzvYSTSc6
s6uEuhPwJ56LfUqnfY9SqMyAKhnvQ+fEczNnRuVu7wf9hk0UQMjubGly5WZ7M5QLCDTdKpiyeOxt
VKHldF4gNg0HiOJrUkyHaoqAK2jlSe991yTrMosGnpx7vG1Cj84zlDVzPCxASOZeeVMT563b06U4
IfFxOa5FWx8yVD4vQBCWXVnna7+kWVRTCLYUaI8EVuqtx3z+mA0ctrDzhuyh7NsnPE73i4GadYZK
pQ0OrJ+3mTefyFGc9QXaegLMFHJB0B7P0kZcLKeLP+8gZW3rxG1rX54NdmugmmlS70x3+DD7075o
0+uJ5BdHL+r0Km1H1ct6Qwt3coxBYmmno9BnVNZPJx4ZN9rSe1zayGfZw9yN99kCgicvlo+uYGqa
/VL51ZCGaZOdzfpDUE83XZW8JyPaNm4CntjWWjlRRW39nLjk1oEx9u0YiyKDmmrUe5+ZdRfop0T4
V37l3XKgZ8lSAsDZnRxYBBx73bBpf9xfD37C2/SBe5NyiD4zNs6KkOXjYmzkeRKHo+d3YYve14P9
OHv5dSr0E3wpees3HzUdIjicvQQ1z4LanHd7EEqf6rLPVI767WQLo3QiVdpCwTQ3blaoTO9oPu0T
fJNzfqexmMOuyqeQD8XazOMEIoqAujw5mwb/NEnpVW/HHOTNNhqS7NBX/mFego/J6H0IfDOBnnDS
p0irD8DDDqZbdqMt1/4izuoRSLuoVTkm76FomVUuy1Q15gwKCF9BKKpCDUTGTkBTtJdFeAb5OG3N
fS7JFfaL88Cj4YTmmzlPzhy1gFC95Kopiutj/EbOPxTZh9TmZ1qkd6hfdmkRHJIZNJo28oJ5i/vs
GnLeHalgLpuKi6VyJ10LcLf9rEBKOKpBgxJDd5/o4pozUahC1sqby0YRHhygUgnbSoSpZmceAuB1
WhnVCSC0fbVL+N0cNE/zON9ITg8NhBXRlBe+5zZtMq0SbzqrphtpgkNjxBl1AJg/3UA9cG7GzTLC
mpoqeU6aVquuuqEOOit98mzb7OV46AFelDEZpLL8gY7g8MYjqcqod1akbof0I/wntCfQYYyCJkyq
6n64STDQvwwt93nWXtqcXdXBsrUz3gYYK+raQ4ZykM697MZNOp4kCLd+Dvp8bfpIUMgW3YRvGKQL
Vfl9oqY8g2Mo6rjw/JCkEE4qPCsv7QYQ+aunGeL80Ot1K/pLL/evkN/EunBxlxCgB+Omy8Q+Qye9
6Z5ISg/A1HbHI/IXGcuivG9q8CHrpg9kJltvKJ4LLYM4GaptUemXAHccNPwOoLI3KU9pXFYthVzn
4h4V64li4EnTGMsabaG1FlWL2Dd0/iBre070ctqKtlcGJfcL6OXKkpqHrcOg9pqLeoQDh+YHOx+X
WUeZY9u2lqnKp9tPXKteRh4aOkCQr6kiwO3DNkV9vNhL1h5VTIqbuCmGHkQsYFq13pPGXkhI1l2D
gHr4wKk6r9XhCB+8RMYDocSH8s3P07DQjy1NL3nGLgO9fGANiIC9qDciG+GGo4CqB3LXluTUirDr
pzJuJ5xGLXRlCmiWCN5fT6a7ZtR9GKU5KZMAWE4deTX+YLi7A4a0GR0owFMyv4wGf4Au01XZo7ge
hsdqgqpMSHYL0qZINQgkPLnFtafh7mwLJXBeoEu0ZH4I7Zw6rBa5CSj8UkqWq3qUmxoVWwoBYGqh
VVYaEE0nDRWMrmLR0gOoXTrsibEKF93JUInLBolNJcvrwhO3zi6nSVCeyQHqnLQE9TIY4c6yvF5a
c+C9Dwfd4BceFOGQus1UHdtiBirR3thzw9yOeQZYcFGBds4uLVzUY3bCahMFLdqP01BDAw0950xf
INYdKqB9vYUM57PpsaftHKMq98MGdVAVp0pI2Nck4bi9iuRQlrTdNnDFJsj9lcv9VmF7bNW54n6p
20yNUIEpOZJVk+hrvgB27fKiS2xuzJSnK2jhPPayijia35sSDmtOwbLZ4m+sxLulB+wthQ3OHj/V
AmRpEBhdaHW3KXgKva10yMNADudN20WlNKNKRp+HtAhCU3ibhctcTdsOczBcuYETPhSwu2meP9Rd
95Ik7sCbBsTttr5a8LwxeLz3khilwSVqg0uyLFZNJXDWAH3oknVtRBHi3GHoZe1SHz+mAsHz+XjZ
yWWdDaNTmIAOjYJVHcgNcJqX4279YrjL2PvOX7ByfXvgxfRBlvaA2BhZ28SUY5BlbbWTtF8dX4dq
4yDbQv/RN94Zga+R1wMomMbDamr6nZnNOvPAUtFME1g7MGtPQtdL+mGN3geTwSqgkFexfZRZGS4c
VFLGQVayzTXx0Mt01dH8fc66awQIJx090JRBhASDaDv7mCw4TFt7ZxtI+UF12dngw9HpUjpjKIbp
bS7f+7VZ5WY+zwO3W6g5CP+lZQ4iONS3VQ62czxqyN9rL31PluncA1NX1axPagHxISXDeQCqQdzI
8RwIfK5MOTiIDVCb9lBNLiDJy/ERPlu5PT5nSmVMQMvGQXnd5OP5Ms2PpvEShQbvvqkKGqcimUJT
2jUu0W4q8xWwTjjm/ipDgTJdf+AduxR9cGkcrJeBE+TTC0Kr3HdtyPjyAqxMRy1pDjZgl+4YPvJr
15mrnianE4a2jFg8JRcvV8inlzWadpPHwtEtOx+qMonGl3wI/g8fV7YdKa5lv4heICSGl34AYh7s
sCM8vWjZ6UxACCQxw9f3xq6qm3m7+9ZaFQlE2A6EdHTOHs4vyGgeNCUPTYH1EkSZe53sYFploVDR
OMtYtsNeMfnKrPBurHIFAlyNkbSBdfg83dgF7jFFUG2xjZYj5oA9y9cC22lTd9syr0+qpw9pNSQ6
d2I/9LZekB1a7YCvNrFI2cOowNOnIxAglW4c7t3ciX2AAA0Ax9/R2i+jrgefCRyLVw0gSnZObfyZ
1GJpQkd260MgkSYF/OWzt9lXJqp5S0AFDb9AptO+OlYh3wPMvvO5OlFg+oSGe8cCGTQOxzpXr70g
D8SrR8Q4ti2kfchlt3dTxAA2uwzxcHqzev8M2DZP6oHE3CNVUtntsybtVdhFGzvGPmuWAe1r9wyI
YGIAanQsvLFWXxk1ANiqeQJD6q1Ua9bhWIMsLMkMOs3+5fv20WZkDZDtFw1BtoN0EkhJuuc2DJFz
V3XiDOzn5HX35Uw++tqKlZvvhO2/kWH6JRGIQZEDP6ovQ9o822lwB7732pXlWvnVNV9wIphw1s5Q
o/p0o3oqosnhV60oEo6CPaQZeWzCyKnIgyJtnHbhLQ+G52Liu27md1Kba4tvY7i5ZCnZN+lCXHi7
rtlLg3JnHBExdYBi3qUPHXUBOPp8b5ObMcPBa/ldmIa7XAgUJt4DCeitd4p1SRXI8BCDXs6ghoFX
Wnrso0DyeOLlUyDHT9fln84TVgnQgA76hgCZpdB4KoBVwaN7JMFO9+rV/rtuPHAhmEazEK9Sug8h
Kt6MthHqpZMm9AHw5t2g80PG9WXQECJMN+b5N5ENZy/3ZcQ6nbTGQmwegrfJCt58B7/IK1FM3NOy
vsyj2bbOyUq7z7QA1V8N4nVk6jLPyNAA1SRhdd/59XWq+cZN5Vp4qEnS+pVnyLEAdz6Meo5ASV08
v/8Mg+5ZpeWr3QyfA8LpjBKlAaIIWL/KYpBoABGRk3sKs2AUdZQCAci8+XOYsOYNZvWoL54KZDTZ
6loH2caE9YWgeCegLZXrfdDanFIznQtGgRAikdFteQzbOqmd02yHOyrYrQr1tXHJx6jNvmTsaOme
RKPCS5NjsKfav5NZtZ7y+pIJfUpZ/xzq/LXNxKb1+I02bhIiCZos56MBc13oWUTKqQmWjLk2Uxmi
uAjvQPF/FCI94aPHWsht7QePAAFJZBkkaawdzqjUTr2HEQZsWurVaKwNnfEkRWWuXVZdyhKzl4zW
icn+0Au5Dmm3SsubVNCcaPs86foyZaxDLSf6RWyTgJYagKwWcdnhcu9bm6L0pyQU/bOe+pUcRdJ5
fF/5+tI2uEPGo6DOjgVIstzaESUSEsj18i8yDjBL+avI+mcCHhUR+1BWwUdTI5wS9mFlqIBlcPOb
IRYTSfzB2o/6M3DUi0W8h5qQJAzKtZD+Q6MR0we9LRDwshQTue67n23tgq9SF4LnRbMldOaYBeMY
AM1IT3rwEp766ywMdwjln2E3IRXV4jWsZh614rljQxy68iBFnsUVSp7YshElUbB/llYPKEfHZWv3
qLQQU6beRooXnlNPvrouQTOLYLsE26zClwms8lzocuv73k3WYRe1yn9rLf82DvanPYkkU+OvimaX
LCt2zO6f09RChc4evCK4C8rXWQzxZLWrWVfrXJbrEf+CCDjLaSUBJvjae7BDqImKFqFiAGGkS/rB
aF3EZK6f8wmPXzAZ9Y6TRZYfWqslFFoeSheZI2Wb5NWGlAlF4R51abL8z6fsyDsKJdEsr9Vk7Qvu
3tXzauz9m5UP+9FTiEJpYuNRChZul02IWxqFgW+2TTjueQ8iCw9nueWvtAmrdtkjoARZj2Ozc2vw
aukmxVZR9+/SdzeaYy/Ly/UUmNNyXHjmUnhTBkD0bSDVabTIA1e4QTZhl5yz2Ghwo2manjxmX92G
foTav6m6OFY8Owge4G8ApcH2K/k5FOPFoeVxCRzujL2Qpu/gk56brjvyuQG3SSC2cqkfpV1VJFU6
bOcM3BvEGoW+ZL169QygSxousKkTbiVpVoYVx1RM58n4n10XRp22dARsbhQtZGHNJQBUlnPU2NY9
K8Uxn+iDcYPtEqntIUvYvDMaMi7Ddl0uj25NEzRJuKMpAgwS8PD0FeSyblWUOnZIFS2Dk6OgDqYs
KRXyFjL9csvmlI9sWwIobZCMj6GIe09fS4Hg1hHncwk00IatykrE0xjsoGerVwulDvVFbvs7z063
lqnWpeJQKk2LOASJkjo1Hd9MDdtVIovBBpxm7d2CNNi6nrX3JfQirb1q8sSy1ckK8iMS66it9cmI
CGXLFSKSaweAcFm1Xg0wS2DYS7IX3ccyGcZ8OI+pvhSYy0ItpG1NH0s9HQvHvXNZOcRDQT5l2Avs
RY2IcmuftxXA6GU6LNjvqO9FE9615DpB1wTeeV1MzrPF7Czq8MUd4u0W/KWsNFLdgkeWTRIKBtie
+IZ0wc5QaMrqeGimX8TJN8uCLbxwr8p84wPSaxXR23EADl//8PjJ78rjOLM7j+BXV88mbY6NZU6e
5ybcCbbzII62U10pNZe593YeqA6g461/yGYfihJM2VL5H8vfrz0OPV611pimSeiEd70LmRBINcxm
QESz4ltGOmTsFmJmsPMLH8BHfWo1tt4hTwrxXpvsocmaLEJZ0iW8GooozPVP1rRPxgpuYyOOOkWJ
BVHJS1chQ0w7iNt0rB15bCV5HehWQNEYeN124tkRmdjWr/ttOzs3klknYlpITOgtm9sa2JqGFi2T
J9N02w4RwcjssRtzntRQOxI9vuf+fOkLLyZyfkn98jwbea5z58Xk3YpxFF5sfAHrvx2qYZW5yH6b
h+WX9l2wXi77pXgMbZCVxfPyCVPKPbP6RTpwbgtys1H+oH4+poi23BVrotV6buf3YZJ7vx5eFB3f
x+ajquci8v2ORcSpzkK0qP6X9dTet4V4zL16i93qWKRq3xfFvgnGl5TULAKz02SpjuTcb10Fzo66
Cw55hx3oRTTNAZQW8pUemzUTioIiKt8wjWLdqwzCKOdW9M47c6f3IOSJz/kTPLqQbc3Nox4klAQI
KtXkfvaNdxvSe4KkMRhKJ5oyiLugf1plU7B2cii+bBV8jtS/0T5ehlXkA6Be3bZRlb1AxLJt9QcH
bNRn8zuMjbexyx/BVtZ7JOGfLehw0uO35vl7r7B/tSAf61EcTRGCuFZna4gtEb7b/XxbnoUqg0/Z
O0gBxk3uTi8sBG3EenuIpDmMdSmjJiizaCogPTVyeLeHJ4tXF8hpigBfqx4g0A0MrWlUIupETSuL
xO/pu+cV+zTE+Lmmf+94+dMuIT1ZxtMZX/IA4hCrBwhWqRlLETraCtuZ/qzkcN8K+76v1flrWCmE
ndEYLmqgYYyblOxqxgoU1vLsFQPUH8LezFOPiDq995C+Rh7XiWtLFfcViHZlr5SjzjzEx82ztMTK
Kd3NmEElQ5av7wOsWdEaiXMhoLsC1xamfh6J5uLP7MoKfN8+RG40iklFXSiOJAMEVA33fVaCz5+X
dDN2FRu+niwZC5TupNiSACC/bUfDMB6KjO5D6FChh+2a3ZRj3fT3Rch+lDqpugEbTT68dxpj1xWV
jGaanqHXdQCKYYlD0KKflCY3qf3PvlwexK+UAU+hXv7oIImKcuqoKMvyJ4EduXWjkYbXIe/12Rl4
FQctjdXsokDL1HsbAHiYMigKc2RZ3hQXxfjCOhtbZ5WJOCgDROx0F9bTECk2P824ZySpL2aRB5O8
BW1EJhuY1okLM60NiAGP5feIZjypqCJJX2BTqWmccyliif1K5+TJpRFvpFyFXPWRUPkd4B6Mkkqh
DRtXqSuhngqaNq76ArKrsLsNPi0BfvoRKut51Ze2tcYmDP1mpOegXkEPBNnzzG8qo2tpGZMYiJC8
1qNJaNIi6W+BU1DgMbE3TfeNoremxjQHABCnJD9nA33hkBFF08B3NOX3Ajr172FxaoznmN1KAQCN
zQSXdYdCz6KHL0V2Bgrtpyswt1Qmjv3ou9ixS2godbi2p7EBmsXdSAgKtjubY6nkXjnUWxU6D6N5
npMKKpkH8FMsCgf15oGjKDsN/G3AFci3bNAGQsW8wiyyMnLLPRVPTrWnRXGc0xy0ul4vj2wYq72X
TfcguD5HidjT4j/oThBLnJwUK7qoZ5ueQQwiHhoR4kEbROkGNwTAoYOEJy4BF8S0w3NNhQalxeOR
s40Gohxk4RoIJH4pqzBTsFiJfSyb9OfXLOhZs7V1cQxqgD9huOllh9k3+M+qhyA1dF7qyrn97kD6
w3HwQ+kJ5Hf2Vz+4f07/e/NTLS6V5qsZ2b8u/3n6r15li9Pin8Zl/2bf+G449/94O/7jm38YP/4w
ufztpPkyfgSwR/z/no8/nDK/mT6Wn/r2e1hLO7mlCwcAO8eDDXPxdfxt+GCwdcDDY1MWwJe+WEH+
dny49L/cgIZ+SL5tWEvLlb8dHwwWLQgmSYj8ww6+LCR/D8Af44/mfP+H48NxYRX6zfAB/6jj+Oif
FLrAd9D6ZTGS/m746Cb43wZPso9Q1YC1u8Y6m9Y72XkD2tGy0oPluMOdGqS4Bkigkk4M/sYspz5T
zg6FB4pufxRXmL7zB49gwSxvfr2UrP3sIUY8fn++cOYVt4Nw9XVa20oePZHmv/1AG773qUcevj5g
LQ4PK7XyfeXlDER6bsVU6uYuq1i6E17/WfFQH3nbnLo+h3ZatsVDxnuQ/6oiWyJNd/EXZX0PYO1T
eVFvce+zrkoKFDH766NQoZOtbe9CVkIJlVP/mlXCrFEm2Kvv0y5td77x2/jrdAz78pQS+qlIEVxZ
CC1ynTI/bmdTHmZ/tPi2Xw6/zpFU/XGRtUCMKo6KYHnDMkMFuoOV9h0xAJWZk01HM3u6+z78OndC
ezoGpMQ3VN7m3z8ioB9VSRCGcdUFm4aUm1yUzjOvZbPhrlVsR9dXTx5Jschl9gF4oIJIpibnVhhE
fr+Z4683aCYguB3r54CP4ybVtbVJfTWBGw/3Xx8AuwFhS2o9SU3lnQiQuvdzi5vTVvpY9kYcVLDk
qqSDIOFfb0PgDCJxdrqLqk9UNN1P8J1VVHlDcyUzjA2hm4pDDYHMyYFdMbH6wnpua3ZJg8Gcf1ub
/8dUp1hQv810+LfQ3giNIRyfMYhkw8Vz+/tMn8s+HCzj9m8e71a2FsOq6VJ7Z5sSSfMUtLHfZtmp
4sOPohPNJkDafgK7ATDFjAZ0blPdZ3YGpMpCEe76d2mn3MRrwSGVs0E5nPXBXhSDfs4VOZFucC80
L9rrTIpEdAGPSK0BW/pe6kSlbL8IFWTjwCJXwHaaizNC9kanojoNFZVpIocaXHFgupWcbLLuS/UM
SwuoVNUOxZ0L0S/X1jpoUvPmsq5KzDy1Zw191UHJYvefx85FD5M/xy5kzF2cyhSeMJs48ML9PnZm
blNaZtP45snKBT1rP9Z2QCARcgDtQC+YK8UiRen04iIZTQp7DtelBlIlW8kecyBMR29wfgzOyB5Z
k6NcaBoItFDrwnRE24vbFRS10AzcZnnJZECOvSunA8scsBCiz+LcRnHsFj6AL8QIuGQK69o75NkZ
ebHuZ0ZWqVONRfSf73xpB/rHnbuO5yFEoz2hjRiJ0vLPOx+KGn4HSsr3XgM5KDMrTdLOzz7KiSZE
d/YL5b4PBW7pbtPcPs6W6B4DFknRy5fcFvQAfu6SFjY0KxlQTD5QbPZl/tdLDZdQrst7JJo8GYYc
CziUr8oe0mcHKoTEhuvvRBED9h5TfqSn+cHUQu2k4Y8jkupzYBkAk1Nl9vD0fDiG1+/Lwfz3gRI8
bmY3OOIrsEcRCpMgczKb1LbgYplRDiT/ecAcj/2vIXMJcm3fXlo+MiBAy2T6zUNYT12mqd+5717m
QTHfsOugQmfdO71aVctpDiHYNjdgR0xmo6iRjoTocFKxDwRuazdEXpR4nqDHvkhrPHehP6AEx9k/
l1oHZd3cQmiajXm5lUFdl4mC2X6NQr0T5DG1nV+FtIrjuEy51rL52s35r5DWmLDlkMV26mWrVJpi
VcOwdRl8W20xzU0iCTwBiv7yCXvttTs/u8VShoAsh82Hz5shq6OaloAR6tZ96nW9DwuTf7SS1zFX
LdagdlHhNLMDcJ9zenIWDBhyZ65Bfviy7YC6FtC4F2ZORurVR9vMJewZVuTYlv3k+611mFOwW6xI
s1ciiIzn2Yd21FbzrYNoYEq77BW7nd5K7hwd3oO+ZKA+y6LPLrVnQfWcWfoxHNVxniSKac+6Q8MP
5id1b1kb0zkg9/z7EoLHn0jX17Xnj++yM9Btd9K5K3wQCWEHArKSeh8gjT+NBkDV2HF+bbVdg43J
UVCHYGFUwNYo0Pxffu5/H/xzZTkAKG8P7LP2xFtQjvwG2ihfd1BcxGXfQQiln8SIHSzOChomQWcX
65zaSG/90oHeO9gp36qOI9REojWYI9yRfuLn0LJWZHrxiWMOYe7XF15oqP/y0QBltBEqUKEBf7S0
2XAtxU4M3AIU326duarua7etrnIc+ngiItgOJquuPeMBaHZ9YyozRzxTs1XMmOP4z5FtC7O1c+gW
2FAeaTa7h3Ged83YNXeYG83doLIwJqmhG9Vr4G3B/KjGRdLO9b7ptH7u6qE/wMtQYpZjqKnovUM9
I4r0TTHs3LSeXnr6xLi6G7OMIRsfMKWD0QGukfL92FjdJiCePPg2mw+onsSm0y679xzQakHDU4iq
liTCg0ze81LWrIPWlVmSt9bGgh7xkPl4+TqifVhsXJ49f50Vfq63FrQXuzBv1iqV3cGbgvkAT0i5
Dh1WQAE1F/OKhMRKwNzcSzKLa15wc6hqKP5yv3EeG1W+9TSLWTZ5wKihznD/OWrm7K9rlDWroB3Y
U4fUF+YeLvfjjOJ34uEPPQzTU1aFWaT9zrl6je9cjTVCKRPYZ7qceV4oY1cH7u7rE0UBx0hYAbat
vP7OhoEGFX/f5HzFHS9A/UbIqnM7OwYZ3NyxjOAZNaY/c5H21mMNzvxIyQw18uiL9ljVQ8KIoKdK
NbpYcTZsJ28wRwjGx3u4G6Z7pBZTMvhzuSq+TnMfxruqbKC967zIUzU5lmR0n9383cxaPQ1l5sVm
tvqkAMIe+R6EWp0CXkzNuTRkeqNggZNBdPlBy6q/LtfBK66/H95Qs+yUe2lzgfcO92DV/jpwgh5x
sna9zdSRRU9o+VAPDUMcDGCHZ2c06wJK7AsYXnOAtviZiWKEagJ4MCeDfGAFGKFlk24UjHSmSJ39
KEp+10PfDI1/jDD1y2rC4o0OYEKgC/a2JaStCSAkMUW8COEl6iEAt0zoPisXcAmmQXX8Oq0XSTy3
oAPWut05bDIJ4FD3njUCRiCb9EdAjeFOGDAnGXPJaVbaWsFEIx/6pnJj+Nisb0cPr5zqHpiIWMvO
IXBDm+o+QDqaiCxlG7oYC9KiD84aQtfrGJJt2aXPVukQSMJzyu4xkfTZs/T7V4rSgr+IGfGtg19L
ASBZmP00TmpXlMTdViW87JHT9Cnq9XA8wSqVPQrTHjqe+3vJcKU3IShrG4hhRejTKHXci8m8lmml
tlzrdD0qJwUDL+EUciRWS+XZU6yJSibZi23BbPMA/Tb5Lj9kC9dm+YSFnz6OKeFrqG38jS0a8gra
JIW17I2Inq8NIP8NuqFbRUA3Lpxxm7QK3Fs3m8dyCuSPurLSqFB191gToCXSWhTGQXmfduOpwuo6
LKbm+5n1/mampF37XVrG3eyVPyzjxHUusBIV8tSuRWI+Nuoi0UyoWdPJA6uhWAr/JUfuXvjAzPXo
Q00va6CZYJ+me6JeC+1WnypvZtjsi+7RormzDiZzgm1jBDQY/pXHfSVz/QStS+tDCzoP5V2mGDuL
UZXXNutEAnmtv0GXi/IKGcQbpjZaA1AK0Zrfu8/1CC0QqobsmJm2fc5hRXfuKyfIPgLgJYkdhpCy
FkZfwHPVEdqZdPfuItXRxH8KqhDCzzanG2fM623DvPxKyvpHC6nKD3uA0wGaStJ75Fb2OSrIXOS/
nQ7LqVhsHkHZppdAuD+71rVuM7XqFQgS1Al0dHatP9Di1OaOOATDDLlc7Yo0cWjgfJ97UCcBCITR
GURlEUnpdxsOr9kKokHrCYSvSADXTTCi6vQZuOtP37WQXueSHBuHvk2T4Ye5CbKVqBkkH3yG+2V5
EcvLMA/FuqudOupcbpHIxp9NNIWqRfrcPZez1qsQVvkVtlhnXLledmk851XAb+y+Aa1A94MhqOFz
p1kFfmKutrOy/Y2naXBVmXxpB1P+ELb17plSX4u0jjF+9bHwOKK/X16L5SXUVjzDMXABd9xexMxX
sL+8pWBOHz2I0nboCYdVrur+retfx9xi0A0pK5ltByW39H4wbkmsGGkeRwSObTB4YsvycXqUyFXh
acFH7JHuYVctX2zuOKvK89+qfjFRDBpbPZkcsMMqPPzb6eLWcEuPmo/eKh9QO4z3cgnb1jCeq7zy
D1+Xvl6UK9490T5wKsjW5MK99YOQiTXXABFM5a7mRXQyT64bT8M4HR0QFg+i716LwMouVggpu9bc
2tTDDOqPDbAaCVYe51L2qw7m/GcM6EPpwU7jghReo+v/ALcw98+uFOrIm3YtaXAP2eq2rNDqIvbK
mZ5Kjb4EY7XMHFF151lij5X99CaoByWIO8GU6ZMx0QT0FPA+o1+xHUHHTVYh0H0H8H4K7Xnqb+ea
y63isN7UgSxroIoZaIDlV9nWFkIXK2l6alYzLCRThDSoA0BLYfnOGxi8w3480Hy2Yljj4GIK0vMU
CMgucgv75Dx8Wir8Ppj+vvL1FgTSFKruGqu+s+E2qE1CJiZ3kzsffNSpD2jxUD2YID/xFoIvn7Xv
X7egGEgk2rNqxXWdPdpQ192JKoBQxbVBHhrnWPJmBjwykutYMbOy0JECxl8CfWUPmVHrw5OIb5ru
LaV/WZal1pgpEtzwElK7KVxDy9Y80bK/WEi6484Z00eURD1I3877DMZnVwuYtxmpNmiX8ahDX5w8
t8sem17uRqcDf5w5/r2o6nr1dTTagwWDMxzIy8YxlwJ+kLlGWwfDp63u5x7ocAABxz8vLer12IC6
kQ3v1lNL++fW0odQcn0QtCw2ZWiSINXBK8MjWNWlNcffGYHtg3wZmzIJ556/VgWEab3ToX7zvdJP
QgmMogOItRZFYQmwAAH26T63LmmfbjI2mPvv6RSMbfFBUEdDMcnFuer8n9+TSCtYSKiPKFDSLvla
B0ba1Tbvwy7x7OI89AWLKSGWs4Xfa/4rUelUX6+/YLkAbOPKCah+laLgWGWZD43M3gzaRdzkLMGy
xZyYW/mpliJfLtsE5HBeEsLcGnu8KpO08Ol+TLt+JYy279NM9SsUSihx09bCNKbZ3dhX+znT7KLs
sThYrsoxWe3sA+4ke0G7eFvcmwpu29SrvM/GiwPN1acn4OiTWm/kaImjYlVxF/AQ8wbKwjcJrw0q
8yJHUJmr+HsFQaggwR4WHwMP60tuN4DeRQ1JAjSZMLaw2t4x3VRb5wMGuwkVVak2UhbjZsLuAqEQ
6qSv4uQrI5t6cVzW/AGc7ydzRRd/3b2jQtisC7ePuq9H6bgwYPTZLujQbiNWgb3SLFeXjPjQ8I1i
hihjCvcEzvD97Hpj1Bk3e8xluyADab1zRCoSZRyy5rWa49Dk3l1mcX+XBlpujAM94vczoC4FixGM
4YmoqQfwMMyvyst3XTkJ5AtWv+08+LAcJ0Bzjy6fXiQ8sqgDHcDWT4bakNQZ1hyQ22XXSnX3YxoQ
iP6nEi0LsA5Y5URpNcuLDaO1T5tTyoPsrD9Jji4PhrcntABtHmpW+Mehsi6dLduHr0v50D4KkTsl
xqlqH8vZgaqGwiNllyFcAE1P6k2I3WzVpu6vznax7opwmGJrnnm7U6auDzNX3jpjdn1OWe9BvYIj
VfIiEgWFUwEdWN78fM0B1iXfBdL36mIFeCaqLDh2uoIdDPOR+tmTA3BVdsjPHJbkU6bO/WBAJRfd
zvFBa35dKgDNrVDoT+tC9Ok6yNoKUh62bAM8WHkitF98WW8mQApT79ixNVRr49QQVS4Ta4aUeWdC
56l2oGSgmDwnPtnh46y8Q1qG+pU7mHSsy8mpgLH4YkrQ4W2KKshxCr2ZJcvhs0edAAYxppavipXl
YtUOiycnncofVTbeM51OcIcsb7qj1W5gbd2RANKXr2WOZ/Z9NvGhPYXhYjvyd84oxDuIjSJO+7B+
yGnJ1lYZtoeqN+BL7ZchsNODtk2FRhHGfW49y6wmG08sQweYe0fnl6YMmk0j0zkiE2FnA2mR9YjG
UQ0ylPnICMKgY83AQ78O0S5Hb419T/PB/g7IYwF5dhX+4AXkLYVBki5GUGGwlrboayLHdW7xAjTx
V7mLH+cJOhWgsMJWCOPOC/XdE5Q15tZwAi2go/hPOPCclpiftmB1BEW7vnoTLddVONJDPsBxlyvM
tkLk00rnXpDwejkSKT06xB4PbtvVa+kSKJwb2IOqJrc+ZbpLC8Z/QnQI2cbUzTebyVvFZxLNvaTg
V+GbIWU7b8EtpndhnrLEdx16c0ymI43eFNtJq2w3bau54z/mDvwpWku6dxaFF7EvU72upQIEgtR/
zKYh6doW+hcU91sCTTOEwchYqIVdvoJOArYr9FLxgMIX2KPknMONuxS03w9/FAG9h3+R7YLmy64Z
ltdg5v2FgcD25cgfqAu5jhTO/zB3XsutY9sV/SK4kMMrc6YoKr+gpBOQ097IX+8BqN23u8v2Lb/5
BQWQPDqiAGysMOdYxyzr0y0FtP7B1odiZWld9cIFTZu9yELsveM2L8ooXOTBsOjicPglcusjQen2
Rhu3XRaOWT+GgnVDa7z8rPtEuX0SKDvsclxRYSa3idGjhJ7W3yqa+qUq1JuC5vk1m96IpzfCxuIN
xc2vueZ3VyeHofSXN6Z/0ebqH/8C7IWknNc12Qr4YfWR2vGEgVCaU8pKeDEDgkYn8BFtAgkjtfyh
FRraY1yjV83q4NqgXaYvwDfoWQoF9+QP16B9nbgImAz9Dg1B2WR6Q8GvEHid1C5b6TK23wt9oA9m
5b+MMLrH9E1eC9rEtM+9+FzYgX3M6sZdZ2ZkPQ8q+WEXPxObdOKYR1N6n8qXXHcOShArL0oRiW3h
InKJKj6mcc4N6kZffaQ2i0Yxi5tIrXXn99YJRSIQHSN6aFIDF1camRcra6ozur1sEbatVW9Zk7pj
0pgohbN2M+DKkhtUr9ClwIChRPewe2lpvI6jsb5QBg338NISpNGiunimQ0XHrVbYLtWDDCEPBUT3
pVeNe7uI9CfshzeMreNnyU9f4gJvWGdD/ZLaGBDULmpWStGkJ0gCByVmVbDRotZ7kYLNUOebnmvl
AKMhvFTCoALV9Vhz06i44NxJVu7QuZP2AB1VTcsRqZH9swgH0EgJuqaurr5URCSP8NHm678aTz2p
xpPZkvSGpPQ24QwtEX49c3wz7C7D85hQp9f7J7QY/lfojd87MTtzeCzr0n7WtGXtpvKXgssWEW0q
nqxISTeNe0q1UT3ljhmQXrMZ+9zefQe5XZ6ntHoidx1FtklNVhXvPXdcUivvBH7RDopNs7GnQ57e
awmW5yUBvXwQdd6v5o/FmvOaEIYDDTEcToIiLn1Lp6MLHPVdC3xCRr+zThSpMXGUDaWUUnv36fOs
dH88YKXSNvOfQZAUrJXpsEoIQF2TZwIqAnpWSbXXw6470QUAL9FkariNRR8tS6PNH+aPxIN5G72+
fC+aynnoNFsCPpDGhfC9ubd5edJG131TUrXapnGqbuZDzuGjhqTvUUkb+6ppXQQ6j4+5RleurbZK
tx3ZTuYkyk2tceSW3Gcis/zb/FJRxc3OR3uARLn2b/MbdVqoPB4qzEsiWFPccm61lzg3EUbtoio9
dMY9r81vmJpPiTixzvOREZcjD7l3x2zwK2t+ubBJjm9KGVooRdA+zgljjq548934+A6fv69LbGPG
Go5hvwk6zbwMuAvgwhUkVwH4Ely+PGGdMXhLEv82+hntZiCryC7CRD51pkJlIhXiqVBrQTgnlL0z
+NTb0Z2iE+sTuR11h5hc1+1tKquPiZk1/9HnzXwOXCNz4Z6R/wz3wqZmxlJIulc9tKWJvz6tf6jY
mPlLGdJKEONkj4AZ1VNZxiREo51qE6hRPcXDkB+x1vzlJRSRFaVz294UXuPdzWgRVUb2FEyb3AoJ
E4wxONF1UcgLkXa7lfhZdlb8Oe2AtPreCczfXAnpz/rFKw31l2O15cIN5UBcKuQyisNjycX7XMny
PocdI66o7wezFrSAPUrncxwGoBGdKLNVa7cfXWDlBzVJ7KOGFi7R/QYIoG1H2C5iaCWmEj9SVP10
a8lludCA6D3FGu5YxaRpKwvrMO91um7izDGfyfUrjE+5dacm3Oxl5+NHnppeea4h1wmltUoMrJur
Ls2eMWfkq8SX3WrOQAfVcpeesCWyOxJSq9sr0JXyKPB+4/nazDvRf+0orbpR4prHP/H2yR7T5BGv
07vVtuqx9Kz4Mc08+2GsPua3Wi24RHaJMX3qHbeY3fEaiNN3K9eOu3RbNzmpydRe9mSQ76uAOAIR
gnd1Axa0SmsOZWR5qB54CaNtiaozpFIYIE0rk37ZFl7w6KhJtGhc1JN9iQxNBL79oHV9e0qtEg0f
bYffCYhCTUnvrDw6dzw8y1E3XlNv0HZ0zIplMNaHcUqkplJTpdTGe+6MFJQVR8BY7IyzWtcDwvlV
iKL6UTUU+Rj0YQNLwgWbMx3C03PmRV5JybwbtPIXWGKbdgpz+TXGXakUIP+SQa2PwVBz1Riqd8Oq
0GxadF0nH2nzIaArsAvwR119TKgrpXTjZ7POT42vvFHkDbIbCCGkXRr1KaIXbB4kBom5th2oPbgE
kxutTxQWYX8QyLa1DWQQA0gXBgTbIS2dN4Bt/IscHAtM5AgDyGkt8kWvdnaWgSAlQWtC1q2gJKEn
8EganTzaWrVRc9u9zC+ZUu/3I8DP3sIlN11l85VnV+0DRbv8EugNuZuCqo0ICmVkWSkw+Ib2tXpK
pybB2ADANMLeX2JuLDd+6RR3twgdLN9B9mXEGtm1afzWsnAbGofWjd3npAxiLnn4W/PKkJvDzlQD
otgurw9y6sZryd7P9RGKgoVC37aagxX6P+XU3oxs38b3PtVkZJ4MtEq9J3duW2aRht5RKx+sthOn
rsIu1YZVuIzVIj4Ydl0aqwCORt00MQ8yLXsqa2NdTtVZBSoPVBEaaYqjZzQ4OqpVJVTIZUP2eDYg
0CA4HqNVj3MRIYCkIQrJsViPrh7/oHgWP9pDsmv0iGi18nuXgJx1f/RV6+jOPywVCvJAzHqH0naP
c00otVtzg+W7Xn1rTTIEcOaom/hb8S76GViaXFTZIabxt7Zd72FAQPSgxJmFitCWr/MeKKx6xT8Y
L32x0HXH/qoteHB0Xx+GvhrW3x1iYr+b7ybOGu8MfzdFt7Z2hGelM9DuUSykVCf77hBlzSmg7PqS
B5QYomkvCJIAYa7YyMIrL7q8eaEPyyq3qCfrMlBODBxKtiVu6k1mUHVLKv8yb4TQ1N2/6cebkzbj
r0hfeN5QpHGGUT1DhGX9Q7uRRvHQWJ3KNIly6tgUoj/LqMRFiJevR+RyyFz9hQpA9p7L5hAmiKSm
V6Ke/lqfabCK6hy/Zd0bRzvwQJYVtoowgdI81pmAlbYREt0mCEucK0Dsau/KHeMQzfkHvN3yPrdY
aYTVC1Q39qrJ6x9D6icnqnp/bMyqRt3sxPnW88b85I4q0ntsCeBosQFMmwTx6l5vvB82NZNr3Bm0
TbMLkKJ4R2OyfGHdORpBEn25RgNC0w/MS5D0z0pBv6ZnksLDvAmdOlkWgV1s9Sg2v1/TOj3Yuj3U
Udpw9jZMCmVv+152lKFnI9rhoTa0eb77rpz0taNTXphPflDyLOlb2MQ61qvRRxccw59Ympn9m2Qy
f1BUC4UPgxy+TMBrlmple9UeokMTG4s6qsQXuKx+KaAaXNG0vw2FVyv3wtXyk5Ob2bZ1h2EjSq9/
E/r2++ZVKFC9E1cD9qicX9NOVNvOr86WewXg3M9Yk+s4FcPBawriPN1tx108tnev86p1a2GihMnX
n0fL7s7pJAhXnJGk21P7vSACWpUhsnFHhnhaK4g+Ivoa8oAUVoYvpZvR8KL3sXX5NS+WA2DK3LRF
OzyPacaE4D4FYSiGgZLzi5iKfqlvmqcIZf6impanqI9+x2kbYbZwobgNHmVgbI4ly+JV4AkTsmj/
zcXv/vPaJ6DSqPppnmfyCHf+qfmyoZqUGvqeT2W6YqY6k+/k2cbKLUij02HW9PUjwpQPqb1Pgq7n
Wujh0uEufUAndxfTUZ2F3cu8J7l5lo4SesAZZX3Qxu7XXHvBYVes8W4Q3kUjzaEQM4hHoPnFsgKM
VDe1u+chfdBSuzllg/KrVhVjZ4UG90RKTyTNKrnTKlecrPBLqtpFdq9R73MG0YNxHZkoBVW/2Gl4
yZckIolKDA6JQFEbGvMnYFbpUUuq4iK0NDyURkBZOEWcXECPNmgheMRN9dQGVyIPvEJmHVW9VhZ9
XroHa6zxYkyHkQhc0lAdwYEWYzsb6Lm2ullhc8ISoFkRLKlAOAs7S8VKNXJv50mr28h6LCa5Atov
icfLfQoLsriqF9bdMUdWUyeyIRcRE/2blY2hkf9Y2nREK0wNQmfEkBMGGqh/VxqpGj7OoDHlZ2xG
uXyHAKkd6qAZryoRYOK6KSUxLYc3FdRY3OiZzZvoz735MLMO3w8nM+82oEGiu52Hkzlar7aJhqFd
5vW4MQsNUuh3fBNQil2rwtAoTrbucd7z/tzrXJCDtcepbWJ61XmHXm/ZkAnSx0im4pLeJjB4ix+Z
2z1gQ6E6o5bcTHmNyDQCe/Gqirbb1FnTbhD3BK86qGPaoIlJ3s67RWQ8lbHx1tSuO1mvEDP5CvlS
k5rXWcuUjM1njO1vnXQGub/mic945N6Oe+XVTxCKDr1NJz9K4kldBKqMD6DwydeO8NoD8YlNr3/y
u053bVbVK/xt7uOfR0lhOPTsiSD9bAXObPHfiT7U0Xmh+uC+T1oQ1EjVSxv6v2FoNyBZAmc/33eg
Kp2HEoPYfCv2jYkHJBkPtpyrHVGknXjyxjAZ22rRB+W9Klr/WFQl8Mx5t1Tgq8Ruj9cmHgT2UJRR
qzRX7iXmRwCIqnf6XrW/e7CBF24Eheq6cpK77gUz0n2ZyDy9N2PxaNQoBdSyeaytSBwc1LgW63mV
nkbqQmUXnmAXZ3eEbeoV5xFRYojqrh+MYpuk+H47t/7Ft/5N8bN5xizpr+1AdY7A+93T4EKghffl
vISq9ppoGczGuXNn9pDv87QBTJ434lbq9l0vRbDQdqpRNG8wdIZjRMS8LBGaUrVWJOfNByQOFe8a
8RgnSubSmXUD5Rjy16Chfs2kAls5dpONHwWIr1mLG5bJB9zxx/mI6lN5JHtGboXb0HGQaFON1x5s
B7yPR6njM1dUTmxc5Y/1YIqjFiBUCu3GW7aC70NWuFCnlpnhT10+UXf3AEsTgPhsaetx/uQpfXgx
0AmFU5ZpTi/F4F5RC0drbg2DJ09ux5uyKuAhTptUnl3qE7cIpSR+8+h3ZLjl5EZQD0obmHQMgH5i
cPVfUtt691Gm7b7rWeSt+NoNaKCaGkYwwANv2ZVa+L03Tq+l07uuUkdP//ichIO4H0wiPo1CMNo0
6qhstDxeyT6Sj/NLVl/fTRk7l/m9TGjNgnhNP5ZVFD3boWYsIa0pu/mQFQoObYyhKu378xw7OEHs
r73CQv85hRL4ALy17yj1Rpu0B/O7/zrEtUI3y1IJIcAx9yQkD1qTuA9SjPE+cwvsHX++5mtOcXHo
UESZ5TzMG6MzN6jghmOBpTGEd1cucwFaLDEJ9/pYbe+t6sR76QNGrULb2CqKXS3niKoYGjGJ1i9z
yDW/NG90eq+rMTAX/GwfsirN5TdSBh2DsEF1G+VRj9vbqo1nyzfSzXw4+gJ7HCMoloPX0MZuldjd
2sobHTVOlZPsGzWmx1WX42ulPAj3quga5c26NtVTM931PhDXhULLfCMjyA4OCqtDMxrxNexSD5Ar
3QCu1nI7TGUPEjgqIEIU5qoej+2xc738wBIcrdOpJ2w55V4xbO0ZkXqPTCtWtvy8vTYlrDyj6kd4
93iWkYKhxaLFgTI/XHkRjdM06fi5ZdPuyQ78G4w6/9Ya2jqTrn+Zj+wIlzbOwa0ma8JNmX4GlroO
w547eNqjfKTRhcA0/aXpdIXme482DyH/aNpHOd2Y+FeHhTMdegm3SkQW44yYXRO9fO1bVC5RmIeX
qPLlAdpFvk0zPmGN0Dv+dZKyrkTjJPkfDZRbCOIGmqq6CrLvTYlbeZufCnTUxe04y2gTE1qijTZt
Zw7YySHG4OGdrk7yYLGOYsYOWLnKxTq925UNkMzAeJsX6XmTOKvIrL3bfODE1j7U8SPPi1BBYwqo
//DsCQXxqGsGawuFih200dPoQHJ2YhgI8zf3fbday7iIt/OjRfp1uR7WSQt1Z1aSq7nKwomHVDF7
42qOeBlnlWREtLfO1BqBQ1ke1aniU8lB7NJS0FyLycWhmWb7sJGfdm9/hJP2tmrqd+E61TmJ4mrB
rAMgk5Vnv0VQgMrYNH9XWJu5y/SfGcEguhMdbmKBu9IXPyAKII0QAxSE0WwT0mg8KKVLp9dBdU1E
HSLfdfm693/u9Va0hSpegimCOGRCd/7nR6RIHxTkO/sYsBhVAzgHxaQNRDHDDUH4vlYoK616O2z2
NU2FXVxpyQ30pkRq6cmP76cIET8m9vx1PgM4G92lYqBj7XzffqzC7oC6bK2hqQetQ9w7VmF78XoZ
HsIi77cj7arVMDrpBkBrz2iPIHmPRPPkQRgIKKEuiPSU31UbvgmGpex9eqEb1R6hWRvKsJ870DrI
xCwrQyr+iTywyFbnKGk7SvO5/aTRBFwoUep/2SHI1yyX35IK4rpk75X9ohCUlN1G4/7NdPIBE6NL
qrQmON6kWzg9FPKVhthzq8VZtWIQSXGB05Xw/DLTTZRgcMSS6a4rB4oVdO06PANxphRhIaGCiJHp
aHMNpKGTai+iz76KRNgcqAjlT3kAQE+JdbB7jbuIhixF5hiHD6peVidUT86+brz6OzyZIxalEN2y
sOwToVG5L+wk3autqI7Saz7HyhvWRC761hhK40bQj2JZxyrgAvsRZeWtmXPRr2eXieEIvpvWBqAm
hYXznSewM9jyMUzCjyYogFV5gGvTtFNP3vS6WfeHpqJehVEBGqXO0t+Z4swNwWJAAB/buXuvRvGt
YYtLu9nUozGQXBIyqaHQDlVOQRxADOMZeMlHkXEcsrLGuKnDE0dKuOwxJ+4Shvo8mkPR3GT8mtgK
Vl+zzNWNtEKxyrTUwLbY5hvdHvK12XvDMUhb9aoEYwbyjnYzcl2mqhT5s+kNT3WLyzVJk+q9iExz
1Te5v6+KIXjXookZZby6GfTjWYVnhxGxQ23Uh9S32/1gu/4+VRpga2Vxn9vUEgs1xSKbGG4SMg25
Zq/JDNwzue0ymqqjYwI0Zd6zRmo0bqsiAgP0tezR8Hk5kyC6PrKPeNxZbadDEExMlQBstprfwJf9
FVZdQxnLk/IOe72gUMmjjtKKdR+sKjor1PbnZTzQE2+NNmGqXU6hsMahlE6zmRez0ed0z+8aLqCB
UkEYazTFTycRyhUoV3sPNW/f1Eb5Rj/I3WkCN0JvlhzKGiubGhZnuCnWS5Z8zC+TAEEe7zN9Kad/
1IG4B5ebW4emdwKEZTzMteDcTVfOmHRbKiH5c2BRFC46IT7mvSAY5BLwantSDbHrcdTevnM/jkSS
lCvT9MID7qJ6JbXIepz3gt62HgHvT6T4QhJzIQQeJi8vnPd2L4tcXRF3dUdpZ95C5M1wNcwwOEcl
37owZPiVEzgWOZMbRCy+ht6jqRSFPysvohrkTlr1uOwY+FBj52DKy7IOyodvGVybUnRJLWAtRm6p
KYWr5GkM1f7UpX7xmHxYDAlZznoOUGZfGAKCx1yBGjyLeXqAyKMWjy99qMJw7rv89J2eI6ChYuU6
4sA0Z2VFQY8Gj14cbciy08QTst8a+pExCAwbFcmK2ykfNMR3hQr0f0zKYWnRN707Udyc1CHfzwn6
LL01UqXbdo1tTWK0cTu2k4t4Ejp1SfWHHramrr4kY+j3XVsjH/WZHxEoIn9Nzeo06y2bIIZc2eoO
vNaI4u7fPzbJv0Kw+XFViW07+X9AwnS71uHxKyVValQiCg/6u+WitwL6EW6b0OlYIujwzBfmfBiU
GlIJzZl0NmAi9sFo5t4mzkNr6YZNsjJ0YZ/mzZhhHDZ81YDv6keb3iOVV63BemokYzHyhPpWi4Xx
KcTqCSmk/JJOHlNqiPot5Yb0NG88CzqFM23mvfk1Y+i2bcaUC8hNcI4dtcXI6bffe6F19BCl0HZ1
rR2Ac3EfTDAbqJuyH22pPyJDcJ5ho+orPbRecjdl6sskIWZiU3n24vod6TL1R8YVca16z2rhlBcj
cKObkeZ37kzjFX6Kv4OVaPEPrwEDXj5DyRSpXLF+lkKACJ38NKpGJgz5EXpgVTmr+ebycGDEsV89
gRIOM0O5dMJ7nhewP4+MOo4XVSbsO5f2h1S69hUApVjJmuEFUDi0Xee5iCHHyzAwfAO9WgFRJNBf
0++4WnaOdehRpFwonO5SKoyIfl3jQhfEvNTu0dIo3mlqO+w7kd+YE5TuVI/JQGYy3UVuA8bcy6cx
TulTocPGm557BnqtTZ+rYutmOgK9ItyOfclQDz/VziF+2Z1Z4AozKnoTRRBsO78OvyLLwP2pXNUp
U3FbfLB2iFJ//rbzYS0jY6lG1kttxcEz0FbU7on6nllJS4eBBe67AagrKjN/1GLlWXJ8kHOZzKUr
igq6/4lV0PqjtK/7Py2bb9Matbbuax3JfNCjj8uLdQP7j9NLQhNEenqY64nwXFtw+FTh1co7Gd4Q
PQ6D+Jq7I3j5B4JW2JUhjc+VxUP6hmhRQjyWuzFq9fP80jAWLWIUO1/rU/EtkioeVBtyPSkL9ZvY
dN8pHtaXxFCKleEqHuVxc3ypknRlRJ32rvkIu3wnVjaOMqrvOMXWTpOifQqpPDRa+xQM0e/Mx7yF
UqJ5MmzcIKNpNsxI4E1QAvfegy4Qp134fWJikHW2aqio4Qv/5KN1W4I9zLYqSAF6+l4O8kkOpzDQ
rOdI0yjRdMF7JvUaCEprrOdDOcYfuT3EN5Yi5rdU2YcH73njgL492lACL1hBGsafCf0d2d4OSRV5
fF2/J74IX2SLBJfl+MZViGGEe2FpWX7/XqrpY2gURIRds9W8sv3t5eIjZlSUhhXwmtgtM9tCkCUD
XFXulHRjmqW2tctywpCMl4oiFrVsRLcsf+G97RH6Vw2fmA/NUYir3erfRzBUMGEk/R+fQNHvHXzX
hjMnsuzBNLMVbZkA2Vma4mJgaBmJFtghHsuwGLMR/0FTM95rOjLSYjf6zDTozQxVMSMmdgw5GtaC
yOVQQfm/iYn0Tye6/fLc5NWUWv3kDCqcRUl5BP15vaFwYALiklxLgTH+HAlwCjHxoys8b35hxj/y
kVqFJczwpQLItrJo/BEcDq9JaUYX3ye0JBuqWWBL7EZeMkYwbxBwe/pLmFbaG/eltjSLvL6xOigb
xeF5qqMvZa4a6KOwnIC8iB33pE7Al6Uf/dQAHqELxI5LB3iFnL0668qIAckW7qolKtA9LbsybgZv
UQM1yW0H9XHeOBn6dApcDH5AKPrY5lwnVsHTAyl6KjSF1YX+SmV67rUoZUMyGEYrZ3ptfoPzvM6V
OjxhVdz+66cy/QlbVIS/f34NbbP6qNCKsFD+XAVDAupIby4dIsvd0NIwTGbXn19B5sw73Ogibzfu
aNtbaZyKWO/iRRqev3fi/9rhra4f9R+eL/YRoEA91auH2TlSTtNbRDn6u/kpAM8t2vm6dmlswsR5
ue+LqgFhZzf72VdC7HatvMwE4gzyo558M/MTXOmbT2Cd/l5WnCjAjRTQco+iRFegXhOMe5yOXK4i
aPGwefBCMy6i4jkoqPEhtDynnU+ANL8e8scMdZ3muUprSmjlfg4GGG+JvdNCfpXaHclOspGM+3iH
Idez6gYE2tMh3L1j0UWvGPydu1bZwVIzaKbQmRkeBBIxOLu/yrbVbtqgFee8g16XT3ljjkfF13/3
zAy9lkmXPjnS2IROG71lTME6ZBFjZebDGmHB0oiq8FhV3sT8cqKdiDD8O+n1u5Nrhlg7AxOG/KR3
SvANnLtCSfbzb5Pn8E3n1hQ1/3Y9Om67Y0LYB7PZyLzUDPS0S7vBlF7888+dESJpENf1lxl+ahOd
9G/v/u1j81vTZ8aYxqCZGfWFcke0k3rDIL3peZSnnGXiwWEFlMlAgW6J3RC3D4gUxEfn46a1Qqnd
a9+GLNSUypk6WrS3Ea9iQ9AgovEsW9mI4aubrjmfOfxWmvmDt8IuVL0TlP0SiA8fWpRzD5ah/Z5P
S1ISB0hVYWZmmmbvONink5VHxCpqqG5lyS8hi6I4zXtFSSfvf9ybP4fKOV8Tkz04ilkdRG85Jzd0
A4YxVckdeE+4LJ1S/0AAew5Ida/wRqi50UoJoV8/22Wa7GJZjFtbC7oXMk7cwGbzpdG1XpiJSSIb
mnC98LHiRAvsKtnKpPfe2qkw6ObjZ9IRnYsIK6fh6vljZ5es7ymDPdLMqg4A+EE6OFXziPEGVDFL
JRxqw38PBg85td18eQkKBipz8oznjjF0k7O3Dpjwkfd1+J764VlMZfGyZTTr9Eo/hnJlp0F/Yfin
PAx4q7atT4GkTQuxZmZSih8u1k65ZXQHh5Rxa8g8o0UAdzylJfrq2c0vDN3dL9X/9OcChcucBkuK
+oO1Jll2QeQ+VnHkMIoBTYI5NOZFnzZKlKDqQgO+T8fgPsqOZ4DT//DVFOQ4Bctz3ylkxYEyrmXb
dfuxyeU+tcEP8qdjbEVBL65knTQcfMtmEzJfIKRVakvTw7ngETZkHY+vSYIVeQomhbbZGd1A9o6q
ZWX0Y71qBowhJJvJMS9s626kpbE1EO9MugyGfNWTPuJbrKvEdveGzAgjM+UM5FpMeOkTCvBUzK4+
neHIoZ0Pm53oW2eSSOAN8Q52ya6b3S5mzPJS5W53roquP3dl8u6mRb1xYycdidUYBOZaSu4vyqpt
1rpiCjwlFgBmp1Wu32mBS8sFt1NL8D9XKgLVCM5aNg1r1Bh7NjUlaW5l3BleCWs8faNYEi8ytYo2
pl/tUmbgXITum8z6qXv/ohekz6Nt7ec3TKOiBifLbD/mZrSSMFuusd/ne8uLil1aas5DUR+lPjk7
OMlIuUKeIEHOfIUWa5PedSreysa54alC6qTrd21q5vx51Bo61+Kc3lDBz9ZRVpXDpsfLsQsRIuqo
2FcJ5ZMl4SUt076tV9XcMh3tol5FePG+MBmKhTHU6rIuCjr6Sg08gXlSNzQbcOpD6y6rg9Pk9qPI
9D/a237xBkqnRzxQ8AXc5tFwgvKVNS4/iLS3l3R4yte8VGpITAj7KXkp1AhmwdTsTp59yvNm6C1u
GFRrjLBktEVYKH98B1WAeKE49SVmckYYoLdwvHIXm2X2TGVL+q3xnACQUqqyuarjVC+z3R//e9/V
mLqqfxWU6C5iKiQlkDAd17OcfwhKsrDxEtpnOqhWgglH689qoKs/PXbMZHDWToVwX2sfaIm5b63C
dRmPmrNWNByQE1TS6BSAxmj+ogpbK8bZu2J16YPRJp89xYQ3Aq5lV9nvujU15BwCKkZdnZMh+uum
S41kM3+xPyaKP3x/he952H9yp/5x+P+QTvX5k0RmFclaRD/qv9GpVBWkjcfZ+Z8RVa+fefCZN7jv
PvPP7rNu/vsf8E2rmmBVQKWgnP6TVcXYclrslubZFrBM1dD+wqpy/wNDIDUq1wKDoqGx+BerylT/
w5neU03qly7XivZ/mU6ugb/625XnzgAW04R8BRvLQNDn/b3fb+c1FsI+1z5bJZXLoA8onRZdBQ4T
BnZff7mVWq8SHT2iwMdIW2Mpsi5CkmSfB+RJNMCJWgp5xf5xCK0f5PFf+iDXqOF+xkkGHp3gZJTy
y7biex5g0grVl7p/DdXqWFcU5HJGE7iMH5j+IWrLeqHY4JKcqqWDTypT0ZXURpIFh/5LLo2Qvoe2
6R33gyk8BXnGOFDszXHOr0xi3DxqgPm5eBYpSIXIcNlE1kGEKOEbpdGXlsOdgHwRigMhDwJ8RqKW
dQ6ePj2PTfxomFBqh5UwXf6nQb/G9nBXPf+HMRoKs2sknXc9wzZU0nEDIGWbLwSkjENzsldjpA0n
mGFY1H6/klRLOquMlmMNQK9OvIuRIEhwn+1auyn5eNNCwAzF4BUYVuQPlXFsZZq+MewcDRX/Iqbr
estkt+utbIr3xq1pgETPUyyaYf/ihhEDDn1Bo9ruVh0SEoHV5Vy1EqaxdWc16TaBxzClJBfxm8aY
bieJ9iowxU2Kc2hDWVcHI4WlVzV0ZttliCcLu9bPDqOthI5ni6L9Luk7VHr96NzwxWzS4MFy4uiq
l9QRdF+XJyVnXodvpogM4mGLs9hGbTZ1MAmpcqNMtkUeol1M3Z4lFlxfArhqmY3BKsk66zNBXkEj
MIPAUNbdmnop1m5G8hw1093gLzu2/anO0k1KEwliEyhmgx67JzLOSnrOUvkumuGWBzhoeGRBGPZe
Laf95WfJWZQMxDGJqZLuiHmMSRp6pAFx1lFx9VNLA2tnPXYHRjB2BN3KMkJ3uABOwJ/PdhCY06R9
a6fp9vwesGKSr0YUx7rpmNJTnDNfvA8CHTqgAQxKis9FBuphki4l3S1r3XbBfCVagouuLq+p2e1b
I37KdP/UDJ/N0N98RivFJnfOOPa/mDWzERGj3plG4t3gkPOko0COZ/mXK9q9o9j3Yvi0O3BQiPXD
VengCBDuGxyJlapb6ECVqsd6SEbbfplZcVQcvrwKPaD03uhCUZLi93YBttYPgY3OXALNwqwH+TcN
nv6TtvPajRxLt/SrHMz1YWOTm/biXAzDKWQiFHIp6YZQyNB7u/n081HdfaYyqyYLM8CgUUB1llIR
NNv9/1rfCqPPSBOHZCSgICcZJJ/gTPZz+pAAZve1oAc35NHIybjS0OheYqs+epIyagGpxxRPQ0et
CsZO6qYoAiZxSpzFade/CAa9ad5WRFT6IrefnCa5mtGD+90IOZqG+VEf1SkfL3DHsY1UO21gLKDq
OOZNdZz0+SldPpN3kWIrMOKyeqry6Ux74Kwce8f3pJS978YQYNHaWgZ6qmv39HgzX3cZzOO0BHk0
pP/GJTPH/EQP+dhF5bEUFudMhXTB5i+RSfUym8nxrpTpjT6/D3H0lEuereQ+k7rXHMciuwrRx6BX
KTBhNZdsK2eysPgtpQ15Y4ZY3dBSXn2/DS5INGroJj1nFtflciIyimSPdRWvkD8hmfj+pGpG5Bhj
RWSo2zAxiQw9hYp0gcaiQ1erz14/Ss97RDtKmEGLORiOgeOzq1+8YVCvJtvzY9nTChMnMbdnw7pN
y+StzFAGa4xmKJ83RGBcxaW8CXiCWf2il8UNZBEuOguMC8tKXr2K3FInUQAYmP3njGzQQRH+K9Ib
0lPu8/xQzm3mC2SLq3oKH6HVXouwIK6+Kk5ONJ3tgv8y1JrwM3Bma6igcoXM+hDGSXlFmhLvGPrQ
vLVCpFPEH8TI+FKbVznFWidC/SuyYuiere5xfxhHjkYOnYlWmSnzOjdHshU/Op31gYC90Q+botnV
3XgqqaSsaml2gE8P3Yi6v6XalCMKmHmvv3+TvCbL4cOWU0GDM3gxK4FqdsuJFRdSpn+484jXvTqX
dkmQrVata8ehGcaYhYWIAKfm95RG9JB7Yo0s6dIYxScEqQ1T3oBbPiB60AFuHHzZOV7h0Gm2uRfO
e9aJxHfckbubPZrx9JhTIF99vzoGeF3WfXIU4rwgftu+kqiLfaCfBHq75ZZ4BgJiycc0AUZSGLaR
zXequLZFFoJbJ9ZkjPBcouZdTymr2PKSREvmWlQjInGRUTaGAA3ryHXKNnxl6MEj3K4HKyQ+TBkA
piuO6RvgkhVHj402aoSfRe/kc2IK0i8Ck1ieRHLmxEJ0nLPyEqH+M5a0ZIv+hX5fFG4jlyRtZUnK
daWJyD+itw5oD67NyJSL4zChYhxa8b7OUYc3hQ6nDthyGUfEYSBEJzTiZXl8Kuv8UM1YHfE3+RNu
cr918Ia3xaYygB5OHqu92fV4qbgaquruSqTM1o7zpQi+Y7PAS1rb9yjRWeRxzRKuJO9bvdf9loIt
RiePTiqMXCszFy5zdhG0+b6dGJVtSfSJAzwLX+CqBk+2LoKBELb+FISMWWBR/igZgmq4K4CXT9wk
xAgaitUltiYkrxtMnj8ZncGko3+mQ3ozhMZzMpFpWhZqXi1+o2421iOBa8DlsA6XMHvVF04LXlP0
GdwRWkUTK8ZMr6OCLNxhnxrMr8wkuio1MXj38XHUyPzMgs0bIS9o0IrxK4fTPtQGKiFBzqJ6yAp2
S5GB2yjOyLdW85WuuluBqXVV1iUViTBcT3TAV4awkX1xlAeENxECMwNJSBg15S4e8sFHWzqtYnM4
y8n+CtAm5XH5HGmENlm289IjROZmgPIcYKzTOjm1wIO0pnwMsfKAFePV6x8jdzE9NXQz7rSWxKVB
J0snpyOx0jX3JHL3eSzmr5AOaqo3j5Xsdg7ypAlUvjH1l1PEVWk53zCyDGzxmnzO09bwHXr3JNTO
Ul++z3nM+8vY7k9RQ+kxyWK6o9J+jPFSX+Qq3kejEaxFGH4E4gspxl2ojeeoQ/5httgnyWqaZEJM
dtD0LAkAtscsvIOVhUbcPRvk00ee6MiZGDZGJSidjspHfXAdZTydqfuMhmBe8c2UP5vebpTtNXS6
x8nQToE27TuvudAtJkAja9uN0Z9Hq0h2zAEZtsvoeeyou8ASPYYNn1HVMHBKg4kSRJoc9HETlle6
jk6oQCG50uhdqdT4GsH2G5Na68GprBJcPLx3kQoBRpQgYWZwZEVkEEasHTMSkemqqXOYhxwI+V6j
aK8jN1kk4bsx5t+z+jGpQ9AFyZEZ/ZG6OdT66RbvoB6md+Pk7iKakU0w3pt1RtwQIfRM9bVtHY2A
l5S7qZePVf1ca+ZVJxUYJP2cjBizBrA/vbyZzJon4cFLia9wQ92bmbxxCe7zES5mxgfw0XXfa5c2
4grH1T8qrb91nZF0CfNr3vYUGxAcpsdxDC8z4uYxe9xJO/sC6W7i4K1heJu04ctJX6lOopCFTQ6x
4QNf6m5KVqZHjKJs1pbzYCFDiiz9OHsHcxo/pOFdTIP1TGDjg4ZXrNK/hpj3jAn5Jhn0IxPX2UjS
u9JT97hiLmgRvlaNfoPV/tIsgm1aelsWgrEc1yFE7pFQrLIdcaL11yQyV3W1Sd5DmEFeQoOv7bBF
m19hXT3GIt6Ab8i8ndSj65zDdxyhfy3g2abHLp9vLZujjOhr1CWkfwbnBghUaGt7qI43qO5XJh26
cHR3FgEHSe7ssio7IlnCtcMa0eprAvOOhpEdzUDdzxrzCG67qY8uUxIGU2vY1ab6wLB6kejBbvQ4
IWjlY4P5UDfhZxXiDbIRY2VeV1OxGcx5nZG0i1uxVA6Gv2mdkjUAb/+iTqPVNN/XA11QZS4lzaPQ
tAuKmG0FlWruHtAKclJivYb0sNyo+d6VYjPjbCJGmlLlmtysC2rPW8tCNcnPjm21Uth0qJyaCbUt
sCkCV3lpujtyrbHQ9NuQCjc8CBrfQGWcu7IiDJGoSpPjHhmD9PbclZVVGyycJJfnh4cmNm/csYO3
GyNT7PfjHF6C4EGCnD5Kkdzg7NhnbDxEPb66JvBzZb5nXowtf45/lA7vO7HwQYevH5KumrRLQUPK
seIfujt9psJ+FV21Ne3oMJbuy0yUdkQoa4YCwSRheZTuzh17yps/UFH7JbnyniSLI05+LN/J6KKd
ItgBJeRVaT9HkdrMSwwvb3tT8HVxx/mmNt87xrtu2ZcwIVN1HxAB61QEpo0svjOAqNlmNRoemTCP
aTVu2fYfcVXA3lkWRbWTcPrQNVxbo/xMahrCLd1L23w3jcXiPl4jXbiDtXqsg5DQGXWTsylCgfeA
//6ysQs/08dt6UYEA7kro5gwG20dAh77+QQgcB8PzCqdAAqfae1rRz5fhbmQVF7rx+AND5MdHDWX
yvDoPUsLTpzZ09Ap/MkCmyene7eRV0XHELYIxZqzcSvbGPau9TyKftfWGZuiYlN+lrG4za0fuZ4y
qYw0UoiOgnVAGuFDIzBLeFF94lC9S7EH1TOxeDs30nyJzVKU+wChpf2js64a9ko20fB3tgdsyfG2
Bv+Mc4Xz5xCpwq866xkMfupbXXIMyGPl4ZfDDqPqTgh5pJe3dR0N6XZ5KklDFu+pbt5EaPgHkm20
7pUdNEslwwmqV65xe+pHDq97FHnE4KUrj92lEM56+ek4w7NsYJoItOtx9LaDgIdIcLupKG8izKTj
S0sfi8Cgb6y436aVdoFU8CYfy2cev9Y9aIp+KYQkAPeZYMnky0HgQV7fXrjxtB/6gPMynfQV4XZD
27OIFxttKh9dN9l2lk05dNhiJFqj3d+GxTaUycYd2x3utmMpm2sW8VVbtbtSEzdm21zPNgk3C9cw
Z9jFR+ywsEjKR1vn/xcH1S668WBbkryN/fSgoOETBrF1NbVuFZsZpg29YL3zABaqbA3Y1SdA6xJi
+7srh21ihNsOUEpoMptpP4YmuHat+lAw46Cd4e5QX1l2DgZjd+r2rY48ZEaCwTW5rK7gGi/Yj29Z
vzkxLb8fvojbsIkmpZVXbx3TYxn6ZmcBPwHyxa5yWgt92ArTPOrKuXOZxyOOD8nUPwgb8r8mkVi9
93H7GaofRKEF5JpFXPVwu1y93sRXQ0gqNQ7SiEmYDAbsL7hkJ2ytOoRZjey0TNyRklpq9cmdsaaX
CPYGkLvtuKX0MBDmR6TGk+2Mb3E+PTg2DbSS0DJijgHzpgHZ4E56lbn20azn+wZ0SZZDYzMzCg2Q
qObqEJoZKMXiIrSiI6g2tvlonxxSGK04ZZFMrwjawec2vTVuiIYyvFqmTTPFDzrzaMdqo3k1J2Xu
nK5dGBgFxXjR85HhuBcdt09ETym5SKZqrpf77lzmyDCYyPdN716W7b7stD0//Ep8xIvZkYQBCJlQ
tiuzSn7E0nsKmuZCy7Mrtxy2zIl3Ip4Wm8ylU7prTA3rEBqfheAPKXYx5NTP+gNRhZ9C1gc3IHky
EZvO6DHJXMshvEy5xYNbonPOMoZ7dKcWCZVTt+hla9xx9Q7y8G1p/LBsC/ZEezB1Z7c8FzRzcF9J
h2Gf7mZvbNe3ZSLRjEHdtdpdAvSlcojc4vWZi/bA8WtjssZqC/klHvcNRbG4TrYjdL/Zaeidw+ec
PUyqWD48alKsWiLkrfbwffOEptC4Anu6Rem8QRS/jctq44TjdgadUdsb+hS3RepeetlnYyqun1Ot
0160HlEWZLRanLhVc3SXZVOnhRGxteCmjtpZQE0b+vcpG1dznNPUc1eXVvhjIEOiCJ0VBBT6AIun
LD3OnAAmJndTFiupjeu2FsR3hkckQjdLsMkypWrkMg1jfAQMB+7ARPqTezuYErvJc3c1+8gR5zRz
UMjTR0F/PeQx2635nvMA0yNBTLILtoVF3h+Jni2oCFmpGK3FPqQ/O9RHNEUnVMsnLQ4ijP/1Ocln
DnMLrTaj6GsE9YtVJR9YhaNw3jodf55Pw5PyKECksXXhSZLAqxqxcTnNBF9Vj2N3+o7hCMPE4pTc
/NAhnvlGlxRXdYcwOeuhKznoAOuoXckEJaponkfmal8sxVRa+UT2NvpT2/T7QCtuqoLTJUUFDFev
hUOlDHu+wSyplm/5uHzJRq9JPY7cu37Qcvw3TbSGUIkrtj/B5fKpj6LicmFStBWCa64TAQfy63HX
oMIwa++SzJNTnox7V09eOUsZI2qpuA/9vgUkr1EutgQ14LrK4IIsI7xTl01csIJ2fB1ucrSemunk
xuwG64HFQR3bmbpgEnOKzWOuDHvnuZjnJ1d12ygDf8slfZcWNZIjvn/CApvhR9gx82eC6sjFPCvd
oL5tAdq751xZrYLYwxBRbx3q+bZpYtC285u4AaWjJhje1cmoiXUKVPHM14sHOPha6aptEXIO1geq
LWJGOI3jGVC+uiUjcxV0zUOI9niTkWAHqdDnDz/S5MhNY4Ez0UdqzSLypQ9adxQ5VMzXdtviUk39
Y08CKoK8dyGHs2rnk1TqyQ5ORdA+OgXlyiUWZ8gCta2wu/lZWp70pliXQ8xGznxSnbP3iqj0dZvC
e21xo6ps9quQ/Jxckx0cObxZdn0XdwhRDagc83AeXSRmujo14Y+8ib60gUfRasvrYmWIBNNt7nJ1
WtGe2yB6iDV7pw9k0wfTyTTrh8Z9IlkROAfVUOyxb4xZRLgMBrvb98u+1uyZTLIHXqYbfNfknffs
JYf7bO43hRWYRPVQrtJqGHCVjnKON2Iqu/NU8ZnsQ940IB5hmd8o2W1FRxXUIsk4Nh+8oUdIOpyN
bDmD0NRzCShsl/Lp97s0u/Kt1qnzBvJpbO30gtrJUzaAF+uSXbVUYDy2OlRoqPZT1hiWHwl5NeiZ
5CtPc3BO8HvLZZCMSwlmGRCw8SjctEsXqG3OQ5GRlFl03qp39D2onbfc0LDrLz+NKa9dLS+vRZ0T
FT7YTjbBAYjxmvgoa+gjDt566+djsrEqfivzGO6/iuVCFdZX7t7ZTUveDgm0ka3zBhuWt4Qbk3IU
+xpyKmKmmnXpqHplIJ1cexWFSDrDBCijDHN5T5ou3QyheqJk+7D8U818bRGl7JAiV6cKSLiTkb2T
A4eWRTx9Tw92WTzkbXqMYllvC1A461mRKe50uyxtvnqexMab3IqwKWCDcWGE9PU/7GB+wuNiIDtN
TITKHujvaF8QIS6oTPII5MK7qNCFZts5dpurSUUO3MaC08FilA9pjBeLRR6oW4XtJY9uy6Y7AAYe
L+sFHmqiYkRWWKUXnCguvNpsPwxVXxZjtdLMWL15067qjNCfq9G8w4fSb2FOHuKiEVuoDPlh0MTR
duqGTkVknGIVVDvH0eCEps1Wc73oIok0SBQze8m8YB/f2EN5icDFvUVcaFMuI7fKLKS80sJCXga8
ZelYYpm0AGlpYZtsZyRcq0pNL3M3pLuwz8rrqtWMte6YweqbCVSWz25jxAd7FjdCjfoGqNJrixsQ
+QkPtAzIyauoQ1/j87eZkZzmZPezvtFoPhKGpcS+6ufVt2Z07sfZh+aoDztL14wTimkKoEVvX4Rl
ie3NsldjYb6WoadT+fbQQLvOQ6aFbKO10N4oC0uEa0HoZjbGh9KnGvJgTnuYEG9EUZ5biai2WUtL
u19GfB51UPdrC50O+Bd14qXYQY3ZtfOXxyLyPSDJno5XpltdOQUw4oi5W0KhJqZLnGYBOqCgT2OO
p74WT2VnYQDqgQfoT5RiXpK4vFK0pbIYwqHuruzFoCOM5HOsyxXYrxYz7oc9e7dA7l8GiN1Y9chc
LWhkZvFAv4o5aSpQqdbVG2Og9gW9Vd8g4HROmPeYnx+MPqDp2H9ajoXuQu83dRWXvjJdta8VZHMT
62bn7Ryb43W0lNFrBucSKxNb1CSnkPHq9g6pCvrlIIIHs7YpkU4dhzV8Zt7gyFWI+mtd6vpxICy0
YwcfU7LfSFjKMUZqu2tW7ndSFgsd2a1k0mjTSz1Sz0502290mP0hMhuDubotp+uhsW4U6BDfBPsK
TWY/aKN50WGnZJLsyNdi/cRjsnFRjBJSkl2kWt5sWdBoJ6Tpe1Mz8Q+t+sQFuK2LuPJNhynVGvT1
RLSaPznxQ8+2U++8BwASqZw/p56mnqo5umKXiNCPsGlnO5zY0QrALN1nQhvQNU83Uw1mxHFJ82jj
K6rCYh2RRHhdR/NLpI9PkmD5HTvhiJGmbtw4XHlj8OnpYFpz53NIUPUPbXZIlH1nV5R9Zq//zOOZ
jQdLlWpxOyAtbEfPL73wEWTKtT2IaG0Losrtwv5/EF/cxO9038uv7ucwsH/Gf/1RsvEvSccSB/b/
ORvsb9QXS9TX/1l98T/79zR7Kz7+LLpY/t6/RRfWPyyyvgyXDC4LxAGahn8lhKG60C3XkNI2DQQW
On/nvxPCrH+Q6mTYni5MjvqegIzw74Qw6fyDX8a+xWByIXDs/yIe7Bd2zJKZtCh9cDfBWRAWjrqf
BRdxr0JHRk37WgsaOQaagQxdgj3DxG8H7SEp0+NEVwB3D2HngYOnQ4+6XTRwtoFBQTHQpJ8qiFRR
Dp6F2MaVifarRMLlUwnPN3Wd3zmBTebf2C/0ygC9e1g7fmdXt7FdletwpMNSzpwZOIn2kgZHTX7d
MEiWaG+g0oPMYOyNp6Zd/AUO4lMXTa4wUpzQcQBfM+Lp/PcT/JdG6D+KPr8tMSi3//U/fg234Y44
Qniw5W3Xcl13QVK8v93FRcgP6/85yqSvpbCbVw2ptkMN2s9M7a0gM0Utwersqj5//4GLpuV/q62+
H4GzyPsd3ZaSB/qL2mpWOlJ2wlZesxQZmLSaFSdrx/jB6eo1z9MrqsEgD6vc//3H/uV1ErolHFs4
0nN/kdoUEP7rYNaaV5SQe32E4DECxRJ1SUk/smjh/81l6miI/nydBpgiabm6Ib9Thf5wY3EQYofK
0vZ10nQi5SZSbcYp6FZJRWdf5ZuwJuI7FfISnQnmKPNuTjlK/P6i9T9nhDmOtMgGQ3LgGKbxC1Ak
KVTuNHlQvVphtcpI+kXQ2fo9FUlq0w91Zp0KhIiAX3+gJnyHtwl2n7OH1E+sPA8M4nupT4hGyucw
b5K/+3Z/dYvostqGYHwvb+DP755WEe5aQKh6zQBKrYwGco3Edzq7D6BsDA4UxUNfx28sPYe+Br3T
xLe/vz9/8VK4OqRb5haEXuLX21N1vQFVArHtqDXSj+OQJPWoIBe2LV/amqGYWtr8d1e9XNUvA4Ax
h/hMLBm7zHc/X3VQzbk1JDobNICQU8pJty7jmyHyDq0kYXsJHikJYOoxWxDUEVJ2T6+FGaFfamgg
45YXwxIyvYB9f383fsHPfA9NJgLd8DzaBAwRJug/zgWaJSMznOv2VbXpVxglnu8KinkidfaG7RwG
z73DTHqNMY9slJRdzmzKxXCyp5Z7JvrngPmfGDdEWiuTXRC+9PgLY8G7Fl5HenAuzWYjlny4gAwQ
rQFcUkEKFxpvpGYY5K3N2cdkmfdCKQoMCMrmJP1qKA6hgsp2ZWAQ7IIqV8UIKox2uXcoZSeadCRS
+BUc9LUL3rYJMGlWlfybx2Z4f35ZXLHMWYa0bVcwff18d1o4Cfh0RwpypkDfrOgftt1TpOg7qKoB
N9yWPiE6YIiUuWL+25UunbVhJENdB/hINREzbmUg9Oif52ZmeybO0TKq8rInnUbVHC9n4ESmPM6Q
20Aq72gaJRwhw43eY/ssAnKAZs4nbOokAKSquO560tbx2/Ek6BR7JUySvncnvOwR64gndgD1DyLJ
w11lRV816CycQ/1jQgej9B5SukxrYEg05i08aQNvX9FSVQgeELC2a63n062B7RGOLPoPaUGV+th1
CU3vIIQkqgiWdMYfYMHZbNXOPsMz6Jsi+aLbHVd8VyAZIZXiWSPmz7KBALOBDxeWfUNOs0+YKIcn
a1ihe4D8aic0wONsZUMZGDLvQUYwzJAAgNLvwzNWBLKZ5ks3HO5tM+W/5PLWarEdWvTeCICWEhG9
B1Keg+LYA3XNu5sagJpWaYgCtORsuMWFyKrDVBy9tt5+36fBVLtoiu5cu76qHMKbQzv+ylSCn8Bs
nj07WDmYxUrFAmH06qAH4aWqonPdWQcPyUS/KIIGu342zQ49o06Vra1etAg3eFO8OGo5i1PirDRe
E7dAgcGDRktSoCWrT1A16CmbvKljGn15nvap4GGAB76rPI3kXs1CH0gUg6JI2cj2kJZwxGMoE1R2
+LQy1ykWaFfAWh9AFzBX6BD0LaN61rSIIlLS+RLiTglYZspwmTVoj/Xwa+imd+8hNPu7ecnpFopD
jZOYjMVMIu+Up26yNjLtCNir1qVI75LGfg2GEvUW2Ism+bLGJfpuvEeS+mynzS3dKLLJLm1zF2dI
4dKQowVQsutUmuna7p8muzgA63nvxUddWwfNi6+MQlzgY0SNlqqTTOqzAqw8qvzgTtp5DLOzAh+K
1IVHn43jV48c1s+c5tlET5AYCKCKjgqZq9mHJmN26Kpm15pgXRx5skXyqTMddC53uc1zKATER9sH
Xaav7qbB/gcL/U2beb2JBKbsBVIr77901upV2FnpJl53aez6oO13NBYl6qTpXZctkJvJWyXOeBfp
xg5Y4LaxudqphM9rG6d6sChIZSn1eaZONroHFfUQVeWwWb4EdFQJLLA6S1l/zMGrTrKHz7GIhzbw
0JIRyaVBfyhon7ORqR97JrzOOw0IQfdqarie6+jr+xEuM3NjTQ9uM69LxSNTs05WZ15WK69ztnZF
L4uu7kQLyz6kAe9tKeubwY6vhJInVO7ntJuJANX5QmBBUX/aLwRD5H7SjzsxZZc5plaqvuFjqMDj
5IPmz039/PuF5s97I4AjuudaOv+zORL8shmb7YGMItgIr2NtrDtrqnzDJepSURyirMe/4TmQvi6R
hbqTDWh32A0W8qrffw2U3D8vxHwLGADS1A002La3/Pc/7NDcGf6vm7j9a5RRRoRG8Ur75MPDo7v6
/Qfpy5L+05K/fJJtc9EoSegqL9u0P3xS3uTCm8NweBUpG9C6ijZmaTxNKr3H5dKgR3EudY8chHmQ
DzJ38vXvP/9PK9fy8dS6PDby0uKU9fPH17Pi7uZ8fBNAUeuz+xCYMw+5faswTPsyLv9mX2Ubf3HB
Nh0gzlmujiTtlz2OtGTrxB6f2IKw25TdcOXSur6GrYH4LioeUlIn5i6F2Z689RHyph4bheo5Vrn9
CryV3MRmTZGRP6L+BNwHW07fwGeTJb0Lok04c6m7yuSQNXnmRTsFje8PJQbqDGF5zgvFQRAN0/DR
Le2wLGR7sUwXOUCLZVdChyBY1Y51IaxpQ78tZweSvqVMb6NqUPHE+dfg9Hcd7LMVJcyroHfetLoJ
OBzN8yqU10mnnmSL/Xdu6Jwjh9pZWvNu6NlJ9/glpCam7iG1KcFrfej9zYu7nFJ/fZ0cQ3AbyP11
8A38/DwzGjOJV/TDq9NRY8MgGCDgQdj9+7fm+zD8p48BW+OYtjB111627394a0sEJI1TEjBMjAYn
01LcjfR6N73DsLRz83kqL6eYWl6MOdPIg5W27LoKR3YU2CsKUy5H499/pb8Ysby+nBWky/YZC8bP
3ygPBivX3GF6lQ5NFc8lG6x0KdGX7evvP+ivRqxloCF1LG6v7Rq/XDvxtQa1CDm9ppl6rwXNwQzl
xKozy48UKjwVfERVSQMlV+t6pnbr/m++gPkXg5aBs2w0ySjmXP7LoEWRSaRT1E2vXWodmvAOD+8m
7fQvbVFV4h2UflKynLICrUqvBV9kYfAYnOINu+CaSEvFEGFHZRA+MAXRl2t0H000xienWLHbM1ZR
QyroZHYkkbjTQxW1yPOWYobBrtx3l22JYadvgJxBCBnYmA3Wf6POaz67WGNgXckG0jN013Ej7E/b
S1kesQZiRclW37+jS+3NGNbK7ytc3CSfqrWy4q9qPFPfH/yyNb/YT6lN5ppraSYMWQO+y7BwL6qR
T29jZxPsUXTr2wAxH45orrla+u8Dkp4yib9s763tZYQpxl8SQR2NvcwEfgzgV7yW+vgs8wHkPgcD
NiUg1yWn7kUmACoLkyLK6pSUbLnsR+vgskFRCh+Rd3uMuXhzYpvb6w58FAVVIyRee+7EJV74o8Wd
42QIzkUzrgOHOahN6FH0yVsGGNKfo1NEH4QqKuCqYILUFMEggFNJc4yRqiLc3Rpa1jFy1oUhdnml
rqtEvdCG/PJCd14JVMypiN9C8rChPYBEN4hlr6FkFE34DPvI3Hg5GWTmNLBVTJZwGIRNqMVundzY
YITFQBSgvZ97CkroW1Ouulub7JSsstzPpvVoC6QmYF+zFYqpyZfAfVIt/RJGN3MLgB7mM91kKwYb
UPM7QDmCxbn5/Rv+PUv9Mr2wEgp6dp7hmRyIfh7ME8SeqYee9DoK9aSy9IN55S0oiZfV6tx3K9wv
BkS2lSdRqqbhXq+6G4qK5xnAbG44B9iO6yY1zslH0eo3JX7Y0ZteIHlfzMVMMMQMssL+YVkVdY3w
yyrncxSb9/k8vFRSB9ayd0tQ+BZ5TZSEpYZdB0/qPcCFc1dPT1HVveA1fAMMPpBo68ej+zlUEn6w
uhaLvK5TayfAduEU3n10KifHQe1FZkk8U7AuEfPlN491Nz8FefSV0LL3DTO/6vBMIhLXP9Kqf2lG
sXLrnFOz/TfZ8N/55b/cW9vSqamwt7Jspsuf7200ZQST1ol6FdaA3J8ik7NENNDK8YZA+K2Zs+uM
6VNPpr7TagLjg2FrdLx4v3/I+j9LTL98FXY8utDZaTmusH4pKohJVyCUoukVthtKRzhwiZ54l0OD
N5u4lw4UKR0By432Q1JudXgvqxjjDMdNjYNnN4Wo0ebaJ3UDSSvS7ZC8mD5QayJ+o7WbW5wmIGvg
KosviPglxk70a7cCWy1oSI6TY62J+33H+pmjtJMBGorybUoCczfq9XOXyfkSS60RpFhhnHTdp+Ra
YiojlwEjACRBjrhIU3wRCFAt1aNM65Txwhdq05z9YnLVKtQZHvLbTWthD14cHEMttoFO50HYJr6c
fst0zdGsACPTBICJ9cFbazEzhIkPY8S0QgR2+mQVU08Yyx7NY4X0FElUqwHhUnjZUsgGVO0WXVFV
noPu0Quzo4a+uR35DbVITzqYfn8iMy40KuuawBziO45RV/tSj+ttApDEl9m8B1f/7ujNhRyCckWp
ixL1SJkvzzZ11oCYQ/0sSHUTor2w2uI0eY/D2gITQwQSv4r1ECMfeQ2mvXEqcrlHuw4Bs/YNCm+x
Eka96Vxn2DbmeGnmpNy1gOAhga9I4TlX6EwKuXbV47gcfCDaeT4pKYVvcuYvk+6uh+XQTv8uXohE
buimm99nkaDiJB2OqNLDTZZaBL5qQc5nAdNS0P98hfq11JcZNk3KNbfukHSpvnKNbN9VzM8uggjf
7seNnXXl+luZotVMfONCdwpdbQ+d3d0aaHHUQgsWWPqZAjtOZLV2dJZZ2yIydS3sW1fjdBJHLtMS
+bk+DFuoxRtYon5tssol2FDWqmhAmy0Grsm5A9WFLiql0B/sKsm6N5ZGuVeYyTZkHHU0AOeOkyNf
S+ntS2WZ11GaL4lSiIuSnHk9JdubEyKktEGbdH8+kJPJNbo8CyvBLBdwCIyB4ZFLMQF9HXcVuBYf
/8k+zgOYMNW9ZfAjuqD/Nw7uNUFv6fp7CbNbeh/f8Y5JP6GGdK7wX+OMcjrEY1q0sT0UhVpmnCCr
1KwmWrJFOH8fL+Q3tY5UfE2K+JVdhEf8fQcGNd6l2qIMVf97yfaCeyRD66TUxXp0iCTI2qbaVgXv
5UxK66ZH96sZyUXLjmQNW8UHsEr0zMztrRuHfnd/HRnjZeN6qC9yhWCsD1fI4atjM3BNraNhL1pk
tgEioLiGWuCwpkUARYiBxu8O0z+sAAM0Y383GDRxprrFXuSiBlYEpEt+ZZBQS+lCNkT/i7vz2JEc
ydb0qwzung1qIxezca1CuGfI3BAemeE0ai2ffj7zQg+q8w66Mdu7KKCqMjKcTtLMzjm/mjyOfWEn
3xB3a5TdiYbtpI5HdokurHnyoqzEpA9uQRQdofZ727pFtCNBnxF/Up4UJMdJhfIHKIUyJ725w9Bv
yVVi1BQcUMTc+hRxjqdtKX3SBY6A6bJt2jX2Lr/RSOHIw4W2FNiVkrQpPhgZ2ZUtXj3UIivUMj6c
zJKcCKzFpghpoLZDCzeuCPdy2QIWo8UvIKOLeqH6gRcRYvxqfpvpZYgIAEoukNbmQf1SzcXEpoQE
IP81M6Bw+3YLdRaLCUKqQKZt6F2hc3UNguzDKFgCDlW88guSzsR9vOFM3DJ7oBoLZ3ZLfao6NXxI
l3Y/IPLt4puqh4KGkXqY+KjHOnuRj/hVVdoyUzaQPcw1cjOV5jKLr7Ohb2fSuus8eOzAeBcz3fgc
5wK73f6nHWf7pAxUl9YO8GLiYFVT7d4HGH/hZ74Hm2J6IpoWNamCzUQAYWo2x2Ua5bckYmlpATOP
IeUrYoHXuqa7mSUbSAIWTZWD+lW9cZlk/XX5RwWnGjnNG+3qunWwnjAnYJuOZQO4zant5B9ukdzu
S0hiDbCoqvSm2lG94sK6sXvy9PonWl0sOfLsKjVnV3gDcdktWe1kJ0pmwBHAE0kg3YBKGq4BX9oX
8xoH659V4y5aDJAWVaPUTy1PzyofckpP0ozBDwXORICSq95ezp3xoA3UvLBb2PxH6r7J4EUwIgN3
LyJalo4rb1nByVDOW53+eTHp7Ia5YNjF9LIsqJWjefrE8AT+LS0yEXAjr5CbrRsrf8Hp4qOUPThk
gE8WDfyrLVQ8Seq+u3BQnOJZeM3K6/FBsKJsyyYNkaWnQ0hnqk9nEg9O4bxD0C1WQ0v+p6NBCMBN
5a3opUaiOP7FJVUTQWnVsoE3S7ShtbhfiyqjHQPa5WTyv8J0/hUPBJGqylmq4I95fBv7Ad88CZfK
DNZZbCrCEN/9Xri2AbHMfXpByP9QOf2HrjVPBgubkAM6CNXp1DppzNDa6JCUYHcq06vWzRA0eKnd
kmttEmT4eI3BBwKgaaLqXA/4WxY/0H6go8fCd5FX9e7+caZkH9UwGl3k83DxZJ4tSSaiqLDZvu9D
LGGNv3rEapkb2YfQnG8UCG3VPpOqyOZfkntXsOOYIQE9b0Q8sA2ppZhL1WU57C2jXT5ZAcdfKnhV
Rq86i9T8kZvuunPHveM0ePE76FJ17YcveGM8Imdp6+IrH4BupA0WBRPyGGPAxdizmmejeEO+tyM3
gscStDRAE6LKKTf3f73WMSkBs5Rr9O0DVF4UGLo6Pxh54q3a8m9ty9tWkmQuMhuECFU8pOHu6Axe
ugj6tzrlra6m7o0v+Fk3vWJBUhLA8HTN7sUMpq0p+h9VMr06BcdbgjfVgjp/WvcMcZfEIm0SnYeN
8q5ZZc0FuTlyLEw41Dts9JDW8VvPm+N9JGMZ7OVkjWxAYXPKBf+EfY65FIa4oFdchSMbQKbOnd5O
r/TuL4bTHu7HMno2ysp+xfdbTbF9gRnX2ux4NWQTkEhK9tl7C4Jy5Yp2M8N8TCpzQeVu0qKR+kh4
DgvuMMU6CrdSP/Yza/F+nyDszJRlM2uFe9WrTY3AqJMYsseR0blF10bIKKePh/38UkCIdpDfRQ2r
Bq/E2OjLNZJRb4UJ0SOIvDVXwyFp+UiX1Ix1M2CHE7qEduQkdVnaTvTJ71YXCGI/XaulEOXARUhq
ftIHM96efANNhGwXBa6WBDjzMXnJW0DwfIR2Fz6NNbFZ5QYHWFXQ63jFQwJ8hHAjS3gQ9aVBx2Ml
tAwV4HEWP9ittrbK4SBLSfNb4dFqgsBZw5lQwCczLC4hvFA3IIQNNheJfpEndoblbq2BKCSs4tCC
ntNmOIESYsDABCk5RW2KRUX5JXCVrQL7xZnjH3rp40voHTwfC1vwIxcF9vRa8JqMa5l0X4HhYeLj
bouKeJAiIBQtP9hR+IAswDG6PZvUwcZOidiMZ9zMX5AJ6xKy8zycZry3XBHunNnZEB+/J0RmZwQU
tOln276l2nPWYZLEu+Z/ttETr9PC894QHpS7EAVMZrO/CGMVKzk+XlBV5/bLZkq/IPIOfgjDGqVA
M4LfRqP3ux/C9yQBHKz69qcO72Oht0S/WgUWxWkb0bGs/IagFTxrT3NEaewnh7AylFZfLIFqcwhM
HKVpqH375vRLjNW6gpi6nLPklibKx4kpKkzPH558bXs7R/Bt3utCMrmt17tUPkL4ucBzc1U+4YA8
raXD5L9iT8CR2To5FfAcd6CnZZJfSKKGDscOZCW/KoJyKBo7FXDLGm6zq5uzO7klhC5ivsEm63He
zUP/Pkj3RIHED9oQGBXIvMaQEWU9OONSU0LbeWp+GW2JbiUGU0akv7WhG6xrksUxgcjPlYRCSQ7I
71h4e9wDP9rAMxaltk00EhSDpPgMR+eJeIk6PZdYVy5HKX6LYty0OXJ+Sm36LkPf1TAGCHqQ9r7j
ejARrZaisHnjtP1ouwtS4UPahSjmuJevUadHyyYF8UhMBxHqJDEJi75rf0PvaWCftIZajQ2Fc+S5
IJLXQeN7Y96ZLhnkqrTBAyBeeEO9l0V1dsN9Ywm22V0lAm9lUF6vvYmfmsFxZGVfCQd80pn1Aas7
qBnksu9oXWvRnjDHMGE10pJocCT9WWAeFrziMapDX7cJBS0BJdJKfLLV+TW32Qt5BFYODNVYONpZ
IxI5JJwxwBH8Jk45m7cPbsqrzSNcjjGkgjmxEUWicqz5crmrJevCqLVFhxgjAdpVwBXK6nLjtgCm
rkxPrcvLKHQ+rdPCNbEEVCbYu7ADpF9dy0iKyhHyAsiXevBmbG+wCYMH7uEYUg0JIyPpXnGWRIvZ
USMExrgG8jChEdZPf8FMsvGXlYKC47B7Lf18pflDu+5yCkB3MN5TA15WLkC9uwljZq25ihFBh+Hk
5hrDF0IcZj58xt4aL7itHZFt7rqY2OT52QiQszOpvGGEhTlH7ry3mB0vBgM/CtcgS9WC+jkDMAdV
+VF03BHLQ91R5v2axpAwC/13og2K9Ju9z7m6Qi5jLTXERQGPNQ26V6vIskWztQlgXvapnLZGzbes
w/A7yzqa4XzcMKHG7yq0kQSF0zbyTxVEeRiH3hNhukwNRIzvQyN2f63gTg0F+5SSoZAQZF3lu+Dx
A/N+NrAE7kKZLvu4PNpYI9JSQ4+0IBGtJq8Favebr5b8BrXd2qhG5w+7scy9ocmN0yeUJ8TK8PX4
Ip4NQTlKngrAm2We/JrCEhIAjtoo6H04N1pGtUaJilSUy+mQf5Kth6IYXLSYtr055FsDV77FwN0J
G060JskRfXaksvccIHOZbHi5oofG5rRnDBoGerHM/YKAwoAemvo/YjNN880EEWZtZE28cl2msoFl
/mwwfT7rnGJ685Ow1XlblwZSmaQUa1fn8Tl15CwtAzK2ZRJ47hvlLWgQ/oGG/PVqAuvAK6g/GbH9
BFhuVvc2xa7kq6/eYwsOOCnisO1nwbaac5KjA8WAJsZ0zurIokqt/RBFgnHtrujmdm0EqtdBnr1s
2IoXo9s/isi4kblb7FzpJmvcjfylg4V5AmGlTmKibW248ql+NPyIGF0JiDqKdq25uDc0pBE2rpsc
ZDp9AJH4JTnCUaWv4j54EQ728BqdEi9jKPp9ZmY3oulQ9hBTU6dq0VYUCLaFuSOblUjaD3uQJZMU
jRBGQRHemM+qF0mNgBfCaD8s4pwXbtyvB2f6NNxMX0UlHZotgYzvGxr2cSyO5LUmAZ6bgHxyYO9A
HMckZSAQ1RDaQ2m80ejqSzee1ReFpk5Vmo2A+5Z682UWvTMUXw1TchuM5NYaHBCYU+9Fww41mtA7
6lkCsIOCWfD6sCGyz4Po2fmh++Lkmm1Hjfc57yx7kWjRytC5H1lStmvbDiBrlz9hGL05jZms4s7e
StyYV3GGFgdE/75uWGmKQtGsxpY0McUViSeOx6Knpyc98AD5hOJET9YYR/1kHz1OnoruHLV17fTY
tVzbkB0WK96TnVJFBoGzaNMiXcC5JPUFFd2ij/p23RcJGH6src3M21t59uFI76VjAss40OE1MsET
pvBWBs0TCvWbh79uQAjRqmmwCTE6ipfSa+OFTcARX8ooduFQPEzAa4vBqj400XwI6BVgEohTA+1T
d8Etqaa5YR1vvqmlZxmQfWrioYZ9B+QJmVpUZHG4z+POWdgPqRJjjl1drjDBXuJezf6B/e+6aMzX
rkyuhBqpPT5QW2zTpF9xSWkR4Om3HArQ9kRSK+f6zWOPX1WmvIHBJJV/yXv1i9SnRl3GTh7fEJfx
9LoWV9FkXzjxR4nG3RqjckPPuiYOPFnyEoPEsGkRnbMn7f1GaCq8etIwMuOHwOwbBITyQdQXw/KO
GOvjCBHBYSmCol3PY/FphsNats7Z6Xnuno3HblzQKxlh+T2nmrGoWDmeYF7dVtOLL9krDeMuS+Il
r0t3B7dmnbmo/TznTRgsc+MYOqJeynjyl8Gd2DR6C1Dcg1+6e4+732WcnW3HvlBP23ocItKDyYLH
nhI4jA0ENBBy4LTr3e6j6pGJ6U655QRkCZT+i8aHayVnPQHgJUAYRP7ZPowGTLCRemA0Ka5MlkAW
eF95+hQmilzX8yoMPpNYf1JHboYVSIDUeB47fnrmp5nAIXabL3h8+ttA5wYP/TfxALCD9ORr9njM
Qbh3cvGRW3CJFLtMJ9ppIayZkDxFxEG+seL2siQdl4mRhssEjV5sMuBtOwYEldyLLGcAW1Iztu14
C7367EheOx8bLrDeL2GToYXR0C5Q1c8YxjuD4nisO/5y/E3EHrOEYmgW+zEltUeB6+ZkPzhO9KN2
58dEM7Q1vptfwqBSgmEIj6xJZjweNo3DcYFF5j7BfmbLLzYeZRDfep0DouTQPJE/NuXGu97JPYsB
uTlhYztcK71DyVm45NvbskjfNPNomrH1TFjZgzyYjZle7iDG/3AfRXCW/8sDV8KC//Wdt1E7PV6z
7//9Xw/XOv0q6oL79N/J/Ir3+U8yv/0PIlZplUGTLFcYgND/JPOb/xCGx8jfBKCmkARh+ieZH5tE
uC4G0J7umr7nmfzZP8n8tvkP1L1QonV8GFxD/cb/Dz7/f8O5IEEKbDMtiC3wd2EU/YFzdVOvo5rL
rjOOtgufQntBuMwwxbfIEXisVuyF0S3QekaHLOMgfui88PVvd+75Lyjr7wz6v9gsf4e48JeEIQEx
1HHV9Zh/QFzgW2FjDkZ2LdH3Yab/KB1GLiMyGIZbOSMGy951UH4xFmEQbk/uHhsnNMRlTc6rcVUS
Ibj5aL5BBkgzfmgUDq+5gbE2G+rZwjSYlOkzLigSDxZpEjmfQGQrAzoIv8einyFN7DF8yFID20B/
1wZiY8TMTgamZIoJ1pZHrSGnPNZMUADh4QbiBZsp43PKCCw4sZ2nNHVufNEl1ssXLUxXyujXHaa3
1tKPgYTuMutH2bmEVNSXenIeOUPYpeRTOMkftu4+sjEGC0iJzxay77BjgHUfTrohfm2xtTSUhxjO
ZVhEosVhwvyoB8DvjtVd1JwWUvJOhObjHRzIUzKd68QCthjbj8iyz6K317ZbfwLT7tQIUE1VGcaf
+/iK7fqzus779NnXNYoKgVh2Tq5dTbkHDHp1GusSBW8OwlqmuSl2BdysVv2p7pcP0iwxHsTtboiY
rkM9cqZTUETXsayCRZQxDTRiBqyt7T5q3IdspsYb7DVGVcHCxndyLmayv/3quawYWuOeyYgVVZuN
STE4THaOWu3diQ9ChxedM14pLX9PhEuxohGjcrHNt/tE3QEDk5KT2AwTYGf9ze4Exg/JrRPdBWfj
ACIBrE3X+u2XJzsGh2xiTh2kc6RbbuxNFTDeQ0hA1rYvrwNewCvyFaEsqZlvVLYb14JLLz6cnD08
HWYXm0dcteXTgLtZVnnP+aSdkARMyynw9x02jeBS9aJMKJ8whvxZeDX2Vw6QQs215KSxLsIWHEy3
gJOGyxwxChf6TFagTyeI/euimrewN5KFZlRkBBIZbAsNdX2/t2CW4IZkLWQtoPZH28TLzknForkz
KAYRXfWuw3rCfSkkyGObke1RDpghDTYE4Tq7iUwbGVJbx8KEvyAKmJWMEO+z5hRIjLY13Nv8zXIq
kOnpPEiRqCncpG81oe0Hw37Ede9aM9By+/rXfc4eT66xyUpG3LFeXc2c5dVqcFTkxjSpJe1a/Cwt
+VQ2/KIACjXmnjtf/Vbdcs+udyDC/K1E7n/H09U03nBZSTPXJUIm/Qnmq5pSkI/S+U3GNo2OyRhr
zChOhuOQd8VRKNVQRow6u1i0wMH7tzWoViwN95kWKBAvwNsmvWbakz0An2ik2/z1HruljiWRJCMH
omgH6qA07HjJPhFQvMIK7FjG8zEL53wd0xnj0bHoBBd2J4u0wXCpDfCbGGZPZHgXXTml5EQzwnRz
Ht1oILaJR64109F3dSpSy2A0y12OiEAOEmeXRBDoCDkxOnvXE9G4/Pc77H0D/XODNUDdcfNFneCK
P+iEWApMDFP87NoZ6fNYxWfEAG+23174CuGcKOxogI1dF9G2iCl2mM+4y8hrDuEAwx2QC/ws4oHg
UruGtFeuvTEFwU7Zbp34il54FaKeLdv/xMO408T+vHDHgQfpYybsQCT71/PJHRqRVXZbXFt/fivk
WOyt0aiXUSrJtOGWJoZZb8I02wW4xiHo7VZlO16SCvm72Wx6zjFT4xEbcXybxgl1igcQa3a3AVEm
QQF1/R/4Guaf1EJ1lKnTnEuG8Ycn9r9eMJ8uGFVOxVVoVrYSsft6szNjR0XKa87+sxwtUKgmIa++
rLIlGk62SZhdlpWDGFbbGa0uFIs0OvT4zI+9/6uomSFWjaEvjX6GYoYdlBaz87JWT//+NbH/pAdy
8ZQqqk7RdXZT8Qcv0glgX7ROUV7LPPtKguyks8ONOEOoXbRS3ZcpicDTXoUxYGNQnGzb3TuZdVbN
a95mX/MYrMlav6FwJllnP2C9B86Qfamd2In1g4H+mnyWZJ2H/sGLjk2cPukI6Fcp8RsL7L3TNZiC
Gos657pxYNXn2CCq1pVEKKLfwn6T9sy0bPdn5XrATvILKYJ1n4aC4f+H+/H/WjbCQThJWeJBBjL/
WDZ+DeYUEf1wvcubqrJGjcEWhYQ7jbALLMVbo0xime+wJz54uXlxtfIUmKRFN+yf9BMby+IWUXIg
heqtQ+H81qNMWwgJgK1S4/+aAv/7x2iavGN/LBpKRAvakmEiQrozI//GO03ShnTcPGqu00wHLkfq
mFCgoOmUh7TdOZuM7UnJRUyotncKSeiLH+awiwqsstkFGJbjl6lkY3WS3uLu54TBmxOIF9RFdFx6
sP73V2wZlmJj/ss1K4K1zW1mlSO0c9R3+ts1G/jNuk4q22scDV/Ii0UpqmWtRww28EsUtanMNiY6
LO8bx28m6OG10uaH0tEfim46TmG9LTuxcmTyEWQZmJ1cdngXTpr1o7Sz34gltklPvFkswdVKJjrA
12YQfvjmd+pkq6SBMmeH7Pk4SuzdRtH3pzdX/0mj+ZRlJEANswOvmSZQs4wvf8DjiBCvz66B4hl1
BBCJTxGPOxrcE3M+5uExaLsexNvUnU49IhJoShxKG9MxH2wrOVtD9Irf7DGvjMcy1J6artybxj7W
tae4nfeIfPd5oR/U9+sFidvlcITsuQ59E3RK3we99xRp00nU0z4v7cdignjUYMXaD59pXf5Os/Aq
HQyxxHGIpq96r5NCzNhwvMwjCb/KukXv4i3WCYdIGnsrphos9b02jUexwa6P0IrpiKsN1qTMcKS/
JFkFpyMTbmjSFYD54TnJVtOkbeFH8LDybDEaqzkYH/Fa2OrV8Eh8qWyNh7jsQBCRrA31ppv1veH1
b2XUYw5rxB/R4DKpaneVexy8pIEIoH071F5pYTwgLV+ry/Ei72glS80ZT13Wbcoa+uDgHU1JcFSL
OVp1SfPwYwToG6N0hkBifJmV/WMC14X++yxjDL+MaO0N1tpwokMr1k09HLEEWHut/uV13ZvObAAT
hu3sJ1sitNdgPSvXehDgdhIAvAnblTXINXDEdgCx9KbpIezT7eiQKEl8dT7LdQe3WASGCgA9l5Mg
aaE4y9nH5U942zCYDg3UtUQjavRtKsSjm88PMRKosh4PoIa/gTLXbX/GU+iYeNaus/V93ALSxPA5
/CeN1ybKKItKZweFjmlHEJ2BxQ+YnGyypjzA9F9bBhTO3F8C02/jdDrFfrBnkixmznrWiWyirQRW
iCxrXZQ8WlJCItvE6vDBiwk6xqMQZ7TW8pdYgG7m7CwsdvISX/JYriFMrx2ThRYwvJsPk4HZocMq
qXic43DEtWCr/pZPTmJmWQCVXxh5rFnMG6vSD1OO0FHP++NAnkMv+jerMEGCyb8OrbWbtMvZJqAO
t1pDrgezP5ozidJ2co0zlFe6vdLk8Glhc9zkFO8jUSrNeFCrqEl5WfDOyqFcle5wFBnE1N74avn2
ffmAlHJb435UBgR4p/qSaKOF3zk7l0hQJxsumReDe3IMB0xlB+cxrvNtK6+2OvEY0ALAr/DP3DIt
WXiEQkLhWgNx79pwPFYp/15G61EMR5fUPRKFrCF49/F2y5QsMUx55ZJXozZ/tB1reBgPsjc3RUVQ
Cw3orEPx0ANuVG/uGl0/wec8u1NJwsmO8fGjU/efkQmxA13je12O11LXP1WApcBQwpiLHYS6DnPz
GPgTd+VHL5nfoTui4GvD3wkZpbjpM32U/haQ6b4HReP4GZgfuZ5hARNX264DCBHitzbLlVkloDCz
/aPiH83xvhOpfRd+ikNgYC7inixVp7U/ch+yYxWFOgSBBeklpMQ7tlhZNB7M+iG1dC0kTGyEwxrG
aTwx3zOxrrFs8maEtuU4uuFvQjepa+zrVhS9g0LB0xjYUTFOL3/nDsRUbGrNZTL0P6TVdSssS7LF
HCWkbrp8WT2A3zQykaQH3g5zduR/MF0PvlEPYLMDeaXpaRPyaPw0pGSs2GJ2OaQYCqfAI/ff04mE
wXK5qs3wiYbg27PpoQIzZvfy/G8X/5gFCVvhMmnhydVz/OvVatz4eUZRJDxNLDQ/0x9KbboJzo4l
xOFDb4X6rjT4ZpbJ4emwKT3miEqmIKkfsgkMQKh2h5F5v2whva3tuQg3xEjPNNJFfCgSl16I6abh
o1BurJBZalSt6sp4L9yS0rsplimB0xSI88rzaAqdTh+WgSSPqau7p5KEQ9NAXiK6bliR9xZtwUh6
G/GwP9TMJQwCBIE+o/mZE+A18pkE03KRijsQIM2OAMjzwx6MaZmMOk+YWG28jgTm891VkGbgjNHD
PMpkrXdQzOKccX3SQpfxE/OhsqMP2Ito7EJ6mSmC3BHiCIPByLAiMw9ZXVGv5qL47eALsQkqOGK1
xaC2iCZ9IbnpnTX8vN9Ap4J008/uM3rSs0y7xzbJVJNhc+jZ+qau42ZtN9hTeoMZbHF9eHMZPW/9
OiBp1Man1ByBKCqflDFMa1JDw2wpmJ8zG5CrkeKiF9WF2PQMCpWYd5JX2CjnHfPVbtkVKH01jysi
q5I4suhNxsHvxrJfa9imyyCHXhPow4VoG6hWD1Qvyeo+iS7nkbM4cU618JhciMf7/w2I+TEkge4D
90WPSGpC4YWJW8RQvLPNpwz/BjhaFZ6xaT4xtRXfRbFphCx2haVXS55tndc4K43lsvIMUHLdw68e
JhCTgGjrDOys8TbYI6a28LijG8aENNx0qZm+R9+ko7dLP52f+3rQlrLj+8228TxUHZ2D0X8VBFVh
wefvmB0nNEINz2AIBmxaE6zYDSx80WjNJ5ighyqsTnUQVxuJhoBICQt5gYAQzguAKeDTYMYYbGlr
16BdVEJkJXYJ2+mo6IsDjHGwjwDO23QJreTqmYpbiFzszjG7d8Z+ikBjhCFowl5Z1cRdwSf1o0Xo
j3vcXb1V+15aSNisDrJrq6w9YJZfGZjOC5JpcoZ6bAuy2hJb/9YkyRXLsl3uxu/KqCZuBs7msrmg
zVqlafR4J0kN03RxD5GuHTyJE6GYNqr7UoBf4Cl2tsf4RLDShN0/Yew0kG+RaPiVyl8EvwuTNdZP
qCYs6zHCizQm8xjDlUd7VgMMRn6m1b9Jzd1RJqT5/KZocaEyK5nz6TcLr+svfUXYyAD8gsiujdl5
s2TrjtEHIx+qI29+cL2OjK+W2RrO58gOvCWJ55dKB1OsOnifxWjtJ8jqXsZ/eF556WXwJlsAFoeR
xf1bJA25fYbfMlhz1iNGKx6hvplH6mjWIcqxkpso8mvvX5OxvA7jZGzuQ777TGZgwJglqKLbzi3g
A6c35ojMNm9lSJ6w3XVXE6Inz0EySmO+5kkec5XUgEWKou7sZpP0tzSDrGHyvHAio82gJSdR9Esm
sIO0OkWuxBinzuMb+nJoKQHTMAqOkPpzDk6ZL150zGOXI1jJKvQAzKr1WOCZFuEct4ylfgxbDM5y
XLHcDsaocPCui9hCtfESq6EkzaY2uI80p2e7Sbb37j8IGAipd/ROBLYs77FEu7aYvsHerk3HC1wT
yLEofZPgA+uoFzchZ1zUAt43ja9YDz4Csi8y67kZTI/uP+0FvKN6AY7iugy6Ah3ee6k9qwkOOW/H
QUbXmKFlUlkfhl4rA+abhEPoIXa2XXPXhUwvokm0y0gl/iE8MJlRVK4auHJzUOQx3MAsYWHYAznt
KzvoNgMypaWhw8stkpVfg4y3PW/l0BnFvnKH84wN7gQVjwnJyGKaD1hsnRoGJxH3rcio1PT0ykEE
c9abCRuAu5+qqbczMRqLOYhbmtOlSPRjWUWfI4zSaBq3AYm6ALEkMbMaqhZ5/51d6pJYOdlfCq8y
0unNYZjUjDzwETGSZ7P5gbh/I9o9tezP9z8l9Y+hRXRNFDPcyriZiNYkvJiGBJ7x7a5b9pXmkSHV
TYNYlnGvFPM8VyOpWv3yxLR3UszPicTmERY8rNvJ21n6U65hOij0t6lh3XLaXAXk7FDHNVsHjW2G
6JpDVY3gyVmYuVjhcAaE22dltDXs9vddkTkk7dWcjUNXKRuA5JBn8cmtGdOPTbkZ2SYXVab2dJZ6
b3CV+tTd+j67tHC1XUXC1DLtWzZfI1HRywYGrd0jT5B6dmBstY21sFv0Sv4ZVznGgRMKAFWNRCaM
zFg96MFgEypEgEQ3VybAnFYIWNW3GS6KUW1Z8mqY2NcaPU84vpo+f0ky5dIKFinBUzsbSpFU4/b7
piwLKIqkqeK4GZffg1k8lGqgPkHPIZoV3qEh5H6skD/WPqaYZXxqFUU7x7puAWFD28ZFcJ0rRbLT
8Q0I/cbZeYrfqwdIjGbXfDF1eN4q6oYV7YUq4F5dr01OKceEeUqQV+aBD2BZqNO5eZ9LNvmJhbMk
dZl6zoIQVLqgmmyVtYQ9FXOceX7WcRu0AZf05oG38uQKijnKj5sX9ZcR8s4isv3nRBcnLGRlTu2p
tmC1/Wo5y2EOXmJrPN1ZyJoSF3ogGnHpngGTCR6ctp7Zb42he9YyEiuGiJiXWYeaYOgQubAgXqY1
6apwFSE1QT+zrtPEoZwgmsuZnFLhR19ZBbGrnU0+NbIy6G0p83SGVLOLNV3MRuWFAAuhctrzB0Dd
fnBfnYyXIC33EwnThKd+Sdve3pkX5GgIs3pKMkmDPizLeT9k9sVJ+Cp3Iw1l4hIY3HezlO94L40z
wH/eOigguPSAeioN4F+0+vgxays4DU+RyZthR85LmPMqaxrKy3B6ctpX2Cnf8Ic2gRfuyQ/C/Hlh
TFBc8NV7cbx0JethZ6j9O538nSXYMBlHzCZm/tYFM5MfigHX6UaDFoLax0njJ8fWv+9eJsKFXApj
aYdh+Lbtoyd9FP2iafboEPB5KahwK+yRSaXorg9lNyRrRwg4fhMy/hF3bBpo5jkSCiE3TW0qrYwv
ulfsmtL9kU90PlnR3wf4IekZ+MKAUfXL5yIvMenk/lvUgksI/0WOLk0dchluKWgCTszCVlNFVTXi
VDW7ktwjOzt5Ku9kxMkOoyDlJwNFZg/geh4q95kt9JcadtWFs6l9eRw0eCrZsHJt4tXI34g6+dS7
LvoSwoTQKGmr3ss+YVvuSjI+jK+5EAAlo7MtWiVZ8V8QLNULBiYY7yy0vlmX2bPeufAW5Rfl+4ea
s9lONatYqa2ba/Qc1rmJ64/AaD6kcPbuiFN3b558/dtzWS9ZVm9rLXspe22NMv8MseZXWJ58ePPB
vEafd4prlBfNxzimJ6LrvpTr7FxUH3FqPgQe8UsOQaoavL1W3KTXbUsiVsP+iT/IdIaV/jveGExg
BXL+cMBSg5ThRTY6ZzSZJ18j9ixwz22YIYXqVm7W+zDMXqeK4QpYSRQ3G1k1Oz+yyU8RrApl4FEU
zlk9F2KfnwjpjrprT7ZLaWXbuRd7aUFmrXzMWOlAmuyk5pL3kSv5BzcCJuBzleY51rOfbp7+QJV2
rlj2JPk9EHS8borh0TRiNADwYgNP7lIjx8TeEbD32o8WX6gqblf335cx1mSNfiIRU63rS96D5XRl
vSRmC2gueW5L8lXLxn3RERK2RvoFBL8k0xD34geL5miRdc45YzIOU/PUWs12cJeFbn/EzoMbG5eY
nI37o7/7EnW99TgVzGtaheN9u6P3q0iil4x/IN7k8rXR+kemSHFJCIIVY9XkvuF68oztzXMVHwDO
fuWRTbB1emoyba3IxW4Q/wy6/DnpmedKgU8OS6C939pSZl/YFitHEzWkDeJTEoktqdsfpf5/uDuv
5diRK4v+yvwAJuAS5rV8sVi0RfuCIHlJeJ8AEvj6WckORWgkzSjmdV4Urb59SRQq7Tl7rx0c7fp+
hvyC4pAqfqvTa30fDm4Y9ZeRuhmXJ+5V00s7OtcmByx0bTfm7VRACQAB0m0978lsAMI67dYNOY35
lJKK8LVp6OuRKfSTy+kVNexr37mnKOXUydCxcjKTKkjSBLglJS9mmNx70qiupVXeTLK/ahpkL6Ps
oaqSiCIwHyCZh+TUAU8PlhvRM7JgWv3UIz+Yvb61IvrK3p9OIZ/0ezSLY4yLjd4W+S/4OHuwdRib
okud8XYMajBblAX7voofo5yjZOYf7Wl8rUbkfdy2qYG0xbHn5BfltDHcD887DYX5Xpti25ODXA8F
uKAHa4h/5gAxEbaH19/vVQ7hxVw4lNOb3DaqPVMW/BEq+5HsgV0EaD3sB9JH+hMVvfPigp4yFQls
wevi5J9jePJNQMFLG9A7Fc3rmKM9CngmKifzKljMuyaxiEbGyeqI+3nMf5Lao/KBHaKsxk0YHmWX
3ylWptiNr6bEvNEYMS/IPlXKgwEbG7N4rWz3mlHNkukBfjGsFxUhexqQtK/ykJdVpBvGiQ56l3eT
RwIasbKbVjcH4MbLPlqDWeFPewQxEJNPeagocrv7grFPFueN43tHJB33vufcdMK9b5R1r/8dKI8f
kxRY4sU3C8tO6nNssyREurq4tiTCycZ4yax4Q9V9rVGRnA7cfW7p/4onj70vS2jKqCT3YVcWPhV7
lhBZWPec+7NVaOAsvqIQ/YDbB91rCX6quA6yYWdJLH3p3rEYFrMBwKdgpCWe8UGd6mBmEZhCLYfM
HfZwz/Uv7SSXnVnjQ/KiiCkRtRTTqdEPzD05/hTeEbHtXGW3RWetZZtb3Gd0NvWdV+7D/kST4TFm
2EQy+9TdLqLxfuaSiO4JfUXpf1Kx+Ma5GTUDmi+D0lFeiglxZfbj88ttU1LZ8l7DHFmgt+TXrY0p
Hk54rkFHYWMsGxnDz+Jwuh7sl99R5wrjveaOZFJaYi/iotAW0Q4kVQ9tmGm4DPGW5E/MzmZ6GeP2
YHrytkWvqcsNqGYouq3Toy3oL/628sLOPy+S3TbnQBkZxkdsV9cda3Vu169VjLaRAsh1yGI7DJRI
VM3kshBo+p2xExbotQJlAtJoruK5d/jlc9HaPGrgrN53eg2QiuuGTUi8M53ffv+Fh6iX86YFj94p
VmNg3pscb8LE3bLqOGyJXUrgffotLHlVl9ShksjHP2d+GFaFz4ICSAlefB7TN1mKTdX3Pyo5z4GN
YyC/FWhDfodUvYgbzqLO2p5w/4UhF+sPuANIOWnVBWzzcjSeYtvj9Ieqe0KQmGm8WN9Swcv7beYx
RgwXQWk2EmMGZjdTLsEDVF2VsGkio9YYDO04sziDOFj58sS/JDN6wXigD9FGH87MMCxMl2llv+ku
v8ZSTbI81AQphKVxCZTHpO9/mjnfzpq7AUgM8So8J6rReAP1WO1Nnq4ajXNcQS6z4U+RKEcKjA+Z
ivOlrYe63oIZi3flSH3brPAD5BlyZ8I9kP+OT+2IzMXjRXwPBjvbDBeKshLSQHpmvw9cZHxwr3eJ
OWzJPL+3ZPbkMyD1JRpJDu7uggE+J58iI/tmGFsIimzWWmcsvadGWyFI0aImFNbgRDZLnHPk0Z6s
0L4HAXcgRgAQRl9sM/Q9s8tSageXMObJwRt9JkAzGNdrFeuw6objzDw+WXXzSBfcw+GqPqYse+yT
EAC9KMxNvcwHO6ZSXuYb13hJK87h+ljhLgSdsq0i2IC9oQlcUpZHjw5CF6c/bZZdv3aVuJEhqUO9
ef5lImpSXUdLN8jbk+VxKmpsh1NRf4jSgHzW9CcjAg4ZePyTBuA79+SwXbRqNOS40C5WudFzRWrv
i+z4wJTQDr63lh1zZXSK64jxs4DAR+m6G2zmggEQkmsvrjiCHBC5o+SxuYpnpGqYRM2FRbOv0vCB
EEdWgGjgKhLc9bGH5oyUd+qV7k3FhKPYQT79+Cb0ACN/k8Kx4z7SvX6wEnOfN9PPPLH9j7l7r59i
DPg/8n40w/PIKjWilC5ncfyFkU4JR4Elk2ig65typBpA5eWuFcZbltn3sykuKT+9nG9LJKyrXvAZ
KoVY32j8y5CHHwN4+kDUUFGoINJk3ZfTLEFjAH4LWXVqy94M44R4RrDGFf5N1LBmxbN/6UnM8bhK
+IXqaewHKMvRvpQaktMZr0QAnhxY/Wm6iXqaiEt1PRREW4WVQVs1ZX657k3qZ1sMAeep4zZieHxR
M9Bv7n5EQU0dnapno6YGTmTPDpP62xL3j0bMr9cnXyshNoSLeoLOuq4IaZ902IMsNk208Dezu0iz
rtPXyGjPdS+4F1DIiJB5V8o+QKBnYOpX3GXihMUT53HvX8ogeKfHtzPa7PNXVF+DizRBKeNEoGU8
2Q+2Lw9N0lyVWg7eIGMGOkB6R9SQ4bgAqhE5C0surmy2mLQDteXc9hGBfS2RDJPDymI/DHZw4zaY
rdkQGwzNxpQ8wun/SzLxK/9WBqtq2TprhKufhYKYSJBYWmgRGydf6o/3hc8RXjk3LS0vtCCXAloi
J26/54qejOwGILO4pCfuy9D194PLrdx3n+vGuPJ7ey+r+kjk3h2odhZ3fHBJdlmGCSqFMxAfHF8H
vEqPDqfTOPfcCDCKMJGIp/jWABdd7zAlrw6P6r1orR0QgbUMuZe01l3ZJgfp6lxdvkezDS7MxDKl
ia61J0T1cO0xWY7GgEMc7OMQ5J6+Y5F48RlUdC5YeadtP5YXqzU2Sz5fD4oTWoxRuHHfR6s46LPA
HOhSauvuq2r6g8n6wwDR0xFrt4GH+kOuM0YfapmV23/+atyHmuG1hMsHUNujZw2cq8vxxW0IRfP2
ichPZENdOW4NnKJengfn4M7VzqrJq5bDIXfDcCPq6eLhzQKkWXD3A4GB3q4Q26Zm5Uzz/vXXO2BA
FF6xWiq7uaoliu8Ohs/a9EYUYXG/0QesynBIrhL0oLZ8O/e/g8wLeS0yK6/Z4V9me9x5mXPvKtrA
jVdd27YJpN76xrp6llwnKRkMq0kid2TAWsg/9MWWtqfAceZytB+uZQsjdIrR8Y8z96KeR3Qrvo6s
Dj9j3KxJ5V8ykX72+gCs51u7oKAgu8vM7F0YD8+2piNPwXzOreWzLEBaooTMXQZ7FNBbq/SR0pW6
75cqHPees+ucGWbn0LLARBGyoEXnDeyrgHpgFUBrYZxFDeHbEYEfOvO11si6pqFO6WqIhjPxw4rE
DjY2wsrWzmYQGTO7DldwhELJ3rfk19jYD+Q4a0KdIs+RaycFyNpZM/7b7a9Wb1H9u0rdnaSR4Pfs
WKlrUDyb6VppXVmTV4AkAqSCUz1vfx8hKa2SW2n+B3wKwrO5+un88cGr+o+qpUYuOh51oLZGgMq9
ZaePkeY7VANXIpGEV+Xi3nYFYBPLp/Uf041fUyHD/QqNDV7GeCIxEI6fqR6kVhnqAqvLBF9PittK
0Xkfbk8uizlfp553zvHlFonLpiTIlc20y0b07lVlWm+VQxOeSLaBz2ofkhrT/iKq2ywJn/uk4yoB
ch1tN2+0xwPqFPK2CmhqId7dGNRa6QYYf6o4t/n53V3HAa2aGMN1SS0z/15UQxvaC38KhWUoxc42
ARzZpdbC3auwNsGA6Ncq3aehOEElg7ISVnddUqGcoZ/GZiYOwkx/aGSHe1TytBvndyt1n8KyOkb+
RwPzCKIl0V86p4S61hvkOjCW4TmK+SoikyggSGZ/sc36xENJq7tMmfCvyaUAM+vdZND3mO7FT9Ba
lP0In2cNHqbnQFeZdaOqEuNDPXDf9arvegpuyozGihiRVaemd01aMeUJ5JwBdV/WLaBlALfQl6Z0
9eJ96LYb05kIk/Ge0P+/WPOpr+xypwvDcknP0iz3RjR+FGF5FzQJhh4ZM305WLl8sdwXPzS9I3fn
k2abOJ0BQTjYaSW2hmE4dgQXGdP22pklIglHHHxyCDexdahpw2/E8lJr5TnYup/BQiw+6o4CEUYU
otV+qLsM06t9QYp4cNPptEzxqTIV9+wA+FAeNOP69zdFo26jkdTT12cxEX+onrKArLZJmBwM1mTk
ab7JJ9VW+jD6baLxTLXIOhxpuPu+dRBWtRCFTDRinpTbGX/V5neY6qpuZRrff9X1deFYZnSFynA1
hOq17PkZui2AzwBFsplffIpcmsT4CxxyXQozqcrOvxpyVdYa/nvH8ndjzpTB++HB1CJqrTLX1ecm
a2870b7PynpO3OS6YktdjRpoYtbTlz1l58ljzGQmCZq3mCM55sOHk0I+B131kZoCoW60TsfixH2O
7LBxfqPc8SPpADmaRkxkDEGjxccYFCwE42PZ5M8Y6c7hWLHE8u3VIXCbuklQK2Zc0UeIEHNNTmWv
tfFpQEpc0z0JNT7oRtWEix4QJnCYg7voMxFdL5JRTeetiJWzJp3kyTaqXaSW2yqO7kEivdVG7h6t
rDmE3XF2zM2v+LWciLwnrXA39mD/C7O+IhrlygirM7aRCXZC+agrqc3EEhKY1M2FRb+JVwOOCdcA
IlBwNQZUYpN5lWXuOlEvZjY/aK3t715Ny2yuqd97BHw5rXpq/Xpdz8uzzOiGjN193KL2d8FKOPzc
eCh+9F5dWaxRVa6eK84WOCG/c2Pc6H5IGM4bNU03+lsnQZpra0kZvAGXU0zJxk3YmmGDYM22/W1x
3ZgNxlStDvc14yHNKa+jol5bqPy6yH7XveZO9JilxG3v5Lt5RApWU7C6QkOnsPMfU/VI/VEQDdae
4jC+bVzYRkNsP9eD81Ub8/p3xuhvrzPEsupsnNPY5dY2hwu+G2sVYLXEB1H+9JJ9NsD8R89WbYN4
QOEWv5qx/6a9HiZMHH2H9DWOpsmZgOEkflLjVaS0Q0CJ/FCHNHF2MR6MoLoN6E3Dv1nK8WGukBuN
nnr+5ZJofwHO/B2m+mk7mMVD6o8/NGA2Zghip0f9+6ujb41zS7YPhDymk0d1gzBL3ZsGxSK/OFdz
o5/nU9TJr9ZCs1g15kOAVP/XTIJ0iF+YIeAY3fauVubGRuBTOi9eTzqwTBgpYVBuQyv6SiO/O9ii
3fxq7n9bt36Hxk8VOxXLe0WWpVZKsdwlH/rCrU0TDSMuNR7nXCucuul2Xl5+m5h+zQ/WbU/Z7ZIh
OAHwf8jF9IxdHqu9SnfZwMkv8q7H2HyN+wo1DBFYXv+Q14eMUmJQLnSlgzWXgh+9psSclOltpQf9
y70g3DVg0VJfnWza7GRnPsiBJpxI3MsMonKFUWjX4GeRBJ0iwt6Edb11C3uPgv2SN7W7VSMZwE1s
78vCeyI87du1DO7pfXVj9jR4uLnA2e8Qk/glcLzUP1DV+mNGp4bUSwGoP/4FfzL/V3Y0EkWwoTtR
EhulLMQ2x1/qSoutYpXN0YaUpDUiC+2wobnoyNPieYe/5mjMa6tB4GgwpcbgNhgi9KmF2gWScfdb
9rorHBYAj0aaglRM8LVyHhra5eCHya02ToRh9N3bycdcM3VU/1CJ9MtwOGX4Zq3X6ut8RtAdRSQ8
ygPhhgM7W9aup7I8VzX69GHhITpjvEaccfhtqA16tlOTmNNmw4X0CdD4h/JoT7Fu0FzU8ibSGMgO
GrwzqHTCQUPYWZ3irFfK5rFM/Z1fsQbkIech7RcIne7U6CQ/KblilC2CuvJOMjFFJV8tjF2Lafzk
nWtfNVW/NyUNnO6uz/igvqi8NU13Z9MRAWlPNCcd7Pkrq2O5GSOucKm8s434m7ovp4OicokNJLTO
+uZCXcXjN5gKjyuOAZJhxKI8Mt7ujaG8XYpguebYNO7LkqFnpcd4UMiZJJZyDOqvFP4eJ5/uylx0
B32rrF06ztqGs9ScSmf6sUbXGGu9SdA+4PDyVozBGm/ggxkBSXDyvaD67qbdM1zWj9+JhkOI2Ynj
zmnjJ8jHTD1UkZClf7U0eqOghTPMwUmBaNXmsZk/Q5rWPhLQi6JUfrQBcI5WfNM8OuWmdbKbclsQ
jA0JA76iV525V7/7ZUYVncTAUJW72Vjw8cpoEzfLuyy8ad3S8145DQjYacAR04vgAZf9V26rfdGm
MA9IAwLWmXs7IyONIInYWATAycSvn8hx6LZ2N7+XRviTTs4VrD7KnS4Smzq6HUvrp53L5yIh7ato
h1ODSNutiW7F1X8btJIp3obQdsJ8xAeUXIgS8TemKcWWGsaT5aCFSbNla8HNEkO3JZqSJ9WawFrw
d+NaoeSyeclL82I5Q7Kb/HxvyLS+Qj2DeqcAzT1ORHhlZl1uxKDAbbGGNir6gIsNuKcJeUb7QaV+
sbeoPFJkwVUbYjfvNWCtGvlVlZqvqMkV8/RjTPiLx2AuN8u0/PEllU9rjaw72hgmi4RbhNvJcX6c
drRWuJXaeFpziudNAYNpJuyT9lLtDEPR4UeDg86nZj1DMdNrtkiLzWoaqwqBeJ1PoErSdZXZwW7u
ozfgHcfRS8iRiaccKMlyy1RDEVJXu7HIwA5H0Y7p8Wh41F+GEZZO259VxNN6o/q2OKu4oPDWQ1pT
jQpOo/4Tm9wPIOqrDgQamfInrhcKB+ISobWHys2J660oMTwOJScvCYS3dUK+uLImaNT2v/L4GZRz
t4XlMawzVz6XwddcpEjL87Glcl7CtjDiW9otKEKaqiMnqrqzsHkeRpnoVEeOmG7RX4wMU3oR0YgH
MSdZPYnEre6nqrtOZPNEitLZXbxH1oIeaWW2rwaQPl1bv4mUIHZHqm4X+s06zrVEPph5J2axN8fX
rqQ4EWYJLW2FJ7HlJmEg2JxsNKaLMSRbkAbbhGrrCuLqBrpotfZKeRqRDa26Ub70bf44y4LFtuih
U0ORYUbNuAQAEnt+uZsm/4/XVPHWDtJ7Y3EIK3UYNgo+bNCyfcElBfAI1Atn+soyeKEt7dG4N0Lo
z+Z7RC9kaaudM/NxMtSlW4+EWydmVJC2fmu7yw5OOulxTUkB1uehnSafrjyTYe8U7ktKoz8rr/i2
ygM6GSwcH/lwby3h1hlNrJHzFR/0pu3bP7F53STBKSPuuomcxzIBNm2R2h0uj5ZoHuys2MPw2dJi
/BPFnGOGwqLjFyfb1OAglFVboilrZDecGsA1YGacrGdIuExy3v2mjKL1FCbxWiqqUIyz0GcVc1Vz
41joi2brSBzOsU+9RwJIH2JzeQstrollNzyPGe8rbFNOl2n1Zym/0lhdFX54G+ihYZE9iM3TgB4e
I7rn4OPbj32T/HRd9O2q6bspnsNaT88i+p5HCfBxPAgX+ZU9PbsqfKn64Dbo3Zt8eg6N6bamLmgZ
6uDX+b1+RSp2b9piek7T8k85vFZ+dtWWFCks5AFLQdFpqt3bmgjj3OjWtu/eRDMp5dxfVx59Ngr4
2VMQ9m+V4JW5pD9aiNGILFRvc6HIsc/ubcBUxORySOySp8idjwPgyXm+gnkK1Z5PGsSvBOzepsk7
MtIbLR+vsuwJYwDaGcHfhQZ6W7fTc1wQz+LiYwidR6Pu38yZql5BjGk/Qa0BaoKZ0IG9WDr2quqJ
S0bIGTQzfcTZuEzURctRba0luB1kvg9cBVJhurkBvo7oO7+eqoYrQBS8t4b1WbXmjZ3HN6Vbb8YR
/6R+6eOAZGCIbo1KR9ZzaoEnsZ/NEglymTCsm+i1zF5+b5g5NoxazcTvouApIsrgEr5qYnbHMu8S
4sGbP2lyalisBOASV6lTIYaNVX+6dvgCNPuPMtK/rOX/v8kDAZ7C/5k8sPqY/6P++Y+7AhzB/M/s
Af2X/8YeCP7TAhvt0I4NXQjSuOr/xh4gLZAEOcIPvMDHBPg38IBOCoTWj/BGIGb566/8DTzghP9p
muQSmkKYwsEh+H8CD/yTtY54KAe0thPS8SObytNWxL/zexWSxnEUWuG7nTT3XNhQMkTOOwKT+mg4
NNJYDH86oDw46MuW4/34PmalDw5+NFc6rjreK9vy0TIHaL5tEcCPTDFqRZeyXVr4bAqVpL5E4Gp6
+bvX/S9wBdY/pa7hRSXTwebpiP6z/inHahKqWEovesd01p50NJDRIw6Y0m0DHbDXfup944wcrUBE
bfTe8r8/wC/Y/e+9crw7vghBTDCCBlf84wPErWrZfAbjvUXX1zZ3xbAcs4yFO3TIXquEkxyF+elJ
FoepxoFZe0t/UyPtUvQIJwvIOo0pynjeOumYy310BehBlwBu0f1t8lj5UELo9tYKYmbXJE9l8i0c
uDoDphJC40PsCQFWtiTb+0OXw42Mtq2gww4lJ4V+pGVpTmhRGQgOHmCVtfKKo5/MxTFsDb0fdhM7
6LBbCru9yUxVHisJ/3DCXbjxq/7O6Ag9IL6hQrjFUEChR7cv1wqMZInWDOzHyaXK0svkR87eQVkV
5d+R/kleQhQNseDYYfHjdgCA8pIfMJbaeaAu7uTt+hG/f6qtcrRBH7ts/nYyT6zn2kSmB2WqflKh
8Yj2gVonpmhcciMqEAepvtkUzdYhB2gMLrr1Z6QwmGqnev9t5mCuggJmzcVKy53sBp+rr7j0Twsk
Iv+6WkLxb4aBrd2n/zAMhC1Ml0hwZiTG8f8+hRZzof43DcmHTNkykwQl4NKi1beT8r0xvTWpLO8x
3NCVjcV2HYcddzXXXUc235Qm+pvUo9Z06Neu3T37lkJQmCI6nYPpi4aK/W8e919NG4atawmPxkNA
aMF/f1y7dsiR75eSAHKs5T56XbyxeEFQM6SgEAqRvlcZzSHf5L06ZX2X+Hb/b+zZ/+oh4CmYAAV4
dax9/5CZMLuORKi5VB9VQmchq4LXaJyBBRX0WZdkvLW0Mgo5tNwk1G64S61dXFf/LhjG+/2wf//d
8Qg2/XnXdkK+Qecf0zT7cKhLu276j2GY95FGcOb+jz+WB6t2vlHgAfk3QC6X46j1qKi50ZhTICRT
Lqwg3vbZI7i9YRU/4JGqMWc+LC59q2gGLjDJdKPG+I8xCc5IJApbRoPuB19aMyWavuiuGwtsY4ey
rwvYmIcIEAnGIGAnGdoYjvbae+nW6LwqkwNRX98x+uBxqGkk9Lg/26m89ltsWU1FdXBK825VGRUm
0u4mtjJdPUCjUWT1Q10hWjf3jlc3EFfnyYPTWHrXvf6nFI7mNW3c7n6oquFuQGMXxtrDtZSfyuwB
+eOOHlHfueZgrHJEKqvc9e/NEP5hJm6sCXDsaO2aUdHOhzVZv7ZuA75WOEenzy5NU2XcrDjhU2fb
ZbjdYZkROCIoflioPchy8y95zUxJBUCGgvs0Nwpfp8NBFFgsLAdTDoJMTQTXO8WLPi8tzZ8yBpjY
x7TC+yiWK9SEGf8cZyQOajBjWXtYZaaQwvRmXgaflmrCtV4KnFPEEyZZVlDsBH/Zg4cllHYd9ac2
HGHr11Bkk+BasOusgjjyuZhJKr525+1lY/VXqQ8O1oWZuaVkqJAeBUiKvGb+EI19nCkwz8awXYI6
XM1+vCuNBGePxxB2luGPjQVMUiqOXCujSVLD0VHlJaqDm+EkgvRjMuPNPIa3viSWoZy4jlp6nRfl
t9stL3iET56tRTD4P+FiTkDMjatWnyCtYZ+5+k014VcSITNz/O4qCIZbu8W54xq0k920ekR5totV
gQOIqYcOglvMmA0bhwQaF2+sTPpLIiFhuhwfV2F34PYFI9WerJV0+AvmZD+5822GYqIeWSCqliID
1+gXDOHHDDZES++qqPJiFVrqT98FyDrgaVSjbuua/qXqwoc8l1vHHkpEHnOC3nm6BMu9ZXpfssPa
Mo6NqUlDNoDm6IMUwRV1sQ2T5H6owblSuOU7Tvrd5Mi7ILe+u6F4U7M8swOFK7PU6vYSyXWp+9NF
vQML/gVfWKIVR7mBwGNFdtkX8ZD0MjuM/8LsaArMXBaRL3+X3XKq0+Rlyfs/vRW+JqGUmxEvOBW8
O3i9rwISPHZ9015RUbMWAwHfjPmp6otrfGQrC73hIMudDUXP9qo9yJGfwWlJL4wypFJIpZch9KkP
RwgXoohgl+Q2khLTpWg/+9l7FBRDDE46q7nwH7XJA5jodc3yyEmAZo0tsvUsrWsnGNduewjF+G6V
GLVIvuAlR4jiivYWbAT9XEnkzJjYDyHNILj+dEREsMWAdA8N4TvuDiwOP3m2JJpdT24QSjSv4rKV
CargACDWsQJT4+XJsLJuhzL/AOvDJ5AN0aYkmhmm8TZ1+afJvRRWmwEsHYtJ656TGmg2iP7p4KJG
KcLAuMKDT4tqDsS5kGiVwMp6n7O/SWpj/IoolZE6Y+/miS5+EfjDnljS5JE2LEc3GkDfFW1hv5ev
sASv8ipW1Gq4sfhtSIqNC0NVbouwtreujkb0QYH6Ttqx+Aro6z2w/IW5hrMFtHpREa6kUvpAGRVk
QFL3s+XeJURW7N2ZRGycoORyblU5wImW3gP2/fbsLO2bMqbTXHjh3lXGk6pG+wo5/RaOc3fixH8M
6/ladCK6ikqmypya8SGWHI/9JtmFEXyNscY/JdLoB4DGF10UCbkqfrO74CqriquaWz3fKQOw9eq3
lMuYSO6QUdOVchw+hBecvYhS2TDp//FeWywEcVsd2KRIETExwxVPYnaPyKmvoga2fR8FX0qkT/3o
7JIgOkq3fKr6y5zFz3m1sYLsjkvmS1MB0xLeqffjJ+Y7mlJxyiP3NMXi5DQlCStixqeogrNKoJC6
AXVJzI+tQCw95695bR1lv13mDNVA/FjTG5iM6mANwVnmLkKIGPtzOzLJJmonoUEHMUzNPd217TST
xWkUG8IMtmUrHwgbOvdLeOwqfqtRkqSTZDRnKgOZPMu7SegKusto9/vjRsfeVYb/BbnnOsEtPmb+
KcCvOYTibJo5gtDC24jWe2FgdEwi96USCm8hOo/RII3G2c0ewKosOLYywMcQhGe3885tpB66yT0D
7UbdoB40+76zPoPEO6ZhdBHiHbLHu9XSJTLdU6D8UwUjdhHRccJYHbsux31M5xgEaXmfIxctxZBh
oHV3pldt9ANmPM400dtMHllskjXVDdoYsXzoTP8chuk5sHcEEnGzGh84X1/pn7G0pNeI4MWuxMn1
+GqnxTl7fN9usDNi9VwS7F43FUEQxVPcLShc4x5jchzSGk7aU22OuJSbm8ZUl7RAdt8287Q2/Om5
9u8bk+lQVN7BkUZLiSG+y9knDnlr92vVo5Na0q9Uji8p4TtIFf1+5+NpHpwZhG6AlVXWbF3KjYN1
Wnr0jbDvraYe/mlq6NPFxDTdAt6EeK+yP26DREvCafKXxtuonN2pFf3NaLGwDdIAHgxTO26cy+yX
6cYLcWaF2fBqY6VZBAk5dgnIS/UXMTU0df0/U9MHq9HMLkaZ3Q+BLtwlvb8ee+PowY9exVbcEWbY
X+S0HE3bfeT8NWx7USD7mNQhttif8d/wRm6U0e9UR5mWtkyyZlXYNn52cb3QWieUdTa+jht5DVsI
KLJX6sro1F6BKr42VHcNe/louHZ7V1ozOMxU3amALbgz3ApIA569JFw2kw/FsxJPUDK/MjO5Mnvr
VOBzR3zjomlXn3UkSRDJxYsby0u+r4v4DhL+rjPMdzPzXoTNXuUSzqafZFjwsXWz3Nuc1taCm5pE
H+JF/hFjPbKapqTxiLbZiC5tWNxG6l4zFwRaEz+ev6tqvuk7a++VE4xoW/9s/1zEzimR/il014GK
zlrFMk0eKiUa3AEkNr03OnRcKHplNl6JOCH7yrPEe4/Fd+WNA083OY9F6dBZDr5aw39J57M/hT99
G77MI+pB3JHWAqDdlSrBGPQmwNjuQqzliOlp6AfGxQqil2BW/Sqghp6ZUdKtJyZqRGc4D4iVU/rD
Lc207pMqQdOwxr5VAnMuUFANGKr74mswnrMofQ0NhyIfV9Kk44Y9ju4NeQDcrcBvcgIcHxV75XEM
HkFrEg8kaWNkJtQTOHkn4ja53KI+pLNhNxzuQHCVNe7Wks5TBfWB1qizwxgTrZVxRypduo+5Tq/9
sdk0dSzpqokXgjK498fFnWHjinfGuzHccc+ZdxJiOqfD+T12AI2F/W62mQx5R71fgnExAkrhTWJf
gfLvriYVUtRP/8yiuzh5iJqrG3MaC9wS8S06u6ZCINPVyw4BAXX1xtrYc5ZsiMONt0Ev9oZqxSmc
7YeyX5ADwHxpuJLKucUUzl0inJ5qq243WTvRfQ74nKG6hFOu4GpI6gPtF/Xx+x5T/kr5kG+59yoQ
HCYW8xoqq1Nzsm4Q2FkFyD8rWjMFNzRspo01uwIcM/UBCieCpLvhUPUOTro64YW2ZrAyaY9RH0WQ
9Jr0LhHXWUdlyM+XXTzmFbT94GFSy7G2EuNhJC9BJHimCvyXRuFv4zmttgj3Nz1d8fVYLS82F4h9
wf0fS3v6BaDAx6tIMbSYZnIVkPKtZUP9+refhn+LROTOfkqWxTmW9dOSgun3aS5ueVjCco1r2YuP
zBFIDxM+TQh+Yx4yIrzrL5JQkHuUeHCr0d33ZXZj2crbIeR7lyKy9os/vtM0wr2E5KcT6bYuCAuf
o88IUVrHcapGyVaKN7M2eHpiBfAYbqaQ2jxrQK67FO8ze8SCIAB3A4SKzqMKgKsdDZhSu2lk9sPi
oVBjvTYj7e+gjE/UzDkiVOOVaaJ3WP6LuzPJjV1Js/RWagMMsG+m7vRWcvXd1YTQvZLYk8bOSOOo
tlHbq5XUZ0pkZbyHyARymoN4QEQ8yV3upPFvzvmO15sbU6QPdQ+u1wu/B7d9YuY1x91s1cCqlyd7
Ra3HU8/bZh7opo6Rv1H528CFsqxm8WC1DYABts7KS5trBS03clhEz+No7wxqkjQMMePYlkmXRIxl
7vJGS1WwSqFarNMi2mXOdi1x0yQCYgOpj29mh8xR6l9A9Rpdp0N4ts361vH8cxA4u4ykxG3RjwhY
1wZJla/pSVkGpnFd+71yZky9iGwc0/U24aebVMPtkN/9MOhtb/yqk3ZPTF4ZE8J8Gv3wETBduUfU
hd1XoqdJFl44ba3ndGDlamX7yUZuxa33LtDdH2qnOucaWDXY4YdYGXplgcRa7ZO24drjoXSbS6re
4D1QbQechAAoYXMlwZ8qWZOroSqP2DbWPQkFZ1nn4cErSNLmeIPRxzHvus7RXLIjNXZ0qQrzdfHX
/Cid7D4AN7mxhvrJnHmD/IvHXskGh/hwiMqGP9zigVo74aezuN6hZL4Xz0N7SipzPZpD+DuBpuy4
VvBYhullbfoeRsDL7LGudKKh3Y2EPW1VilbZKbEem8TZbn8mZ8I9mcSbxslU3k2Mh3bLwpRlaa0d
xdFV3krKr5EtOunV745+thhSntyCtKyRjQ2MEttx8pidG3BaYokwLS+bkGf8tu+H99RO6r3oFJ1H
yevPCtli4SsXDXON0iNnoZI0zicOh+AkJoYoCkKCkdlweLyEKOKAMrNpwAG43MNXlpGPMfMr5Atz
fbUYNstFDwdjBcqmHfYpOdB0Nv69YQKQhfMut/UYYao2Eejp2LHC1+l5RIq4SbfN5ICbPPu2NQuE
bwymespDsBrRICyVtMmYb24ZLVYMO4ddBBudoIVhjjP0THGwMrRcAgH0fhEIzbCR0m8FgzfHfI08
h6Bp0dRxzQXcrsXKG5NYejdhjwJ2nchuUGeyS9jkjZgEZHppas4wRLrEcQhsWDPf/VYt9Ve7shse
epDk+eI/LXV350tMDbatwMkQT2hGk9gZK3P2QWVPBNh+UAzTcjoDm0LbIWHV8LYtrD65JAP4dTju
cAbf+mrGj9ULsasTJyba/TJbDegz1lQLI/If4kprMquVGh7jgas2SVbfsCnghRDJx85aHeeVRqCz
7JvR8Fm2lusJoj73qs1hH3nJhU1GbErYLT+TV2k3J6J8t6lrMf1l5hn6bAtW7HyCA+nfDjeMJiQr
j5eyNkm+RsuPqeg+R9pFjcfTKm11J5ZYv92gu7HT/koO8iMtFv7lkQMmGPHWtqZNrIF6JskKiQ9Z
f0MLdWcwb6dpuOr7/s5Zpr0E2EamG+EuJe9BRK5EWXPb56CB0nkiCmbaFaIiP7LnCzcXBFmi5/uV
0MEnT+w88xREe7NcmD5IRvE/O5Eq5S1EHg1o97v1eNQ5zYiibgKNZfbwXZiNpCW3X+ewSvc79cvP
+RDI+LquJMERZvfnZ1SNv72DW88dEjDWtlym6+gakPJTLvBSXWiUcRrxoaZcfJOhd4mljq1S6lDW
iitLcp53UfI8W1MeOz43KMf41sBbz3WWbn28Cduu5l9KBt4NkBEeHDbWwLZGiyH4G0afS7Loj6lD
FJU0GPMGTJw2IHZ+ERpAQBFDaz8gBi+srj0ZQiBgUYn2qP1KRr+9awqPzQC9Nz1peYkEc4TcRQEr
NAAootxDRc7z3UPgE6oGcZdN7NkQ4U+swUT5Fd5Dv9jKWr4hk/3dOEx8V5MxSYINdcw8Hix1flut
9Iu9QFPEZhg3Yke1nSOVIYu3w87i6MEPaP5weW7m4dc4LidRyHPekI3QjgptGUqJycekYNZvbQ3W
oXE7e6/LtmFpns0VnSd7XcZAWXpkeLRTAXL50GSBUgEAo5RJrxgBfk4M3kTjwShoSJUL0mEjqiw7
CYQHm5UQCaz4CnW1uTUGExfjMHytuxXFkUDXpu+chHm+y9c9sgEwfYKiaeHxsqg9HVEFUVSZO57c
e3KI+BtRL6NufreC9U351hvjZG5xkvbgXg3WnqCrjVnJNJ4Gu9jauQBqsexzRWvEt1PB+yU2O8PO
KP845vSteqaNrS9P1pDz6Hd7G+4a1bvdgCAeI8e70haIdLXoYlpePavPEBRxpTpEhJfqscm1Cw95
RkJeKl8JP7pmL1VosNwffhtBeNtG+Y01NYhULN5Qak5kxRBagrvG4MZU/bYJLSjhTnpJx/lcu6iZ
UBBHcRfwsXgfIaae7Wis+Wluf7VZ9lUEib4rwe0ZC6UOAxd6MPRmwbmLeCpZaXUFmwqd8JDVMYZm
nUEV/i5LcTB9I4pTHWAiOMNcmTvXHQXxCpg2m5aVN5J9ot9nroFaJRj6as/4dqwIzsU7ZWwKwMDL
M6oqAHFz9kx4Fac+cc0Q3RaIOjbNdWMmN1XHR+y+RkrMt7kTnMjo7I/YIB4lvVCLEx5rprFRKOJ2
aXiviqY9r3O9Z7YH3NCVe7yc3YGbd+crFpN1UDziBHk3xPxbzsZ9GZXPndscQ8SdfqGeYQeZtvlm
C9Oh82YTCIm9JTJ1M65jvcMGVWxHmf82EhfCOhE1Qa14dBrcPtRA1wWHpNlqZk17iNhAYBJDnFYa
7rx96TF2x1VeIKe0xLFKS+MweBFZEGt24GF1ky82x1Yyj9uRXSvnhgEjDt1dahj+ZVnIdUMJzKIt
8RdGK8Xtkizqejau3Gqhqc1pfqwc+zGG6+sqwpixtvAaVkRoc3QNS/g4hXB/06J2tgS4MU8WwbVV
8FcGWW3sHTgS3VR6ce7SIKXM9GDTyk0+mhc1kvxD1TSGJq1klkGPb/GuidQ5DuO9k5ftxQdwv+lx
wu8cLxwPjeH+zlHy76XGSauVeGWTvQT4pmzv+pBM2ZYMbYJGysnRhnnztdHh0ceI9hTO0XOar3fg
f4FK++l4TejyrggxrqZR/pw5uIgLLL1N5wiSuZhHzDYhkvAgq22o9n05Ra+6kTRCTbw08s9+da6N
nmdLP4HJz4hy3HKNTediodGgiT+uJgJlL5q+WBa5Z3gWXFO2QYwLbnmTMXKDqCcmOZV8IzVDhuyv
2U4ExwEhLRT06gw/yb6aVUAlAADiIKMUwPEoD2MaRvf24vyqMRyi1TKu1cqQg5bFbtIZ7NjyWRJ9
V9XDax2+ppZ8T7kcNpPL9Ck3242McMaOJ4nlFmOk8jYTtfd2ckEM4a7awOjhNvb7jxWYEM6DFPzh
9M5WmcZCnLs0uiat8ReVBDpe9WrNnIsJkBKWGCzLpkbuPXt8tum90eEpWA2I4wjVYCJVnliuUhfa
sdVT66QeLUreyEPTsnaQAYCXFtl40iZ3fW9cLU1OmywZ82ff8Jlfl/AKbk5sReopc+WCrrf3iJzJ
kdIyDHCy/j3PzQcxMgi0UZqGqn2Hq7UNvOIryfP3GlckVEEiurz8a63ZuYC32NCeSSybdJ4ztYrP
mCy3rVFPna+WIrvMHSqlVqU89xb+gfwq9M5qncnS486wtP/SLzuPLK7hM1lpvI9pi7E99DjnGwYl
pJqFwJ4DHr4OboHBQuE94Ogj2WVDBBrSyfapUdwyZkLR+qNq+B8u1UG28p9LdQ758Lvtm69/odLh
5/5DpcMzx6f1tNGSYMz4D5UOahw2wwy8kLqGXoSy55+EOh6WKB+34M8Phf+UEOKE/4gCC00AdADH
9H3X+u8khGgdzl8X1TTWjhvqqJLQDYK/cZk54VVNELz6cDMmmTY8liol9Imd78M/fTT/QlajSe5/
fSFXv1nP8Qnws1AJ/FUeMCmE9L3orY+pD54MWJLoOuwrWa4v4AJ6DINXZToa+//6RSP37yIKenj0
To4fhfwncv2/iSgiBld8kLPzMSMq3vxkbNRI3zIz+5LsBKDpCEbWq7+TU0HTpZt1QNBbR8cKEBty
Lxrn1pEovxvFps4BTCgpaPwxYCDnK+jVt1BYJqhXseFzAmUd5pi8mf7YbbLzvBfHQhPvLhSv2nRj
C/u7wK768wsLh98KwWiPYsKSmO8L5lCZYxFC3Bjv7nqpU4DCKuBNTrJ+Zl3xWmKJ3lmOvewIvAP9
mMAjMd6i0i9260SLYRrhXVmNdyIYOq3BBQk2AF/HgGLt5vprUhh2lzJF9RkiD4pC6HNrQOhgXrd7
8rP3bn1hvqfTtYGM0V4LgErJk+AS3P/gdZaajTOlgkFOGqzuNGFGPlPTDPhq1UTW4kj69DqB0zJb
TpxV7idOUIhBZqydQ2i7L+NAU+T8MBUDRGG1YKjZQYBMfIqlTh3r0fnlzeq6r60XHn34D1jgx/VL
UcS9G2jQF3X875LIOJTyDmL7BMcJgmyWe3iHPIJTRpsw3lTCDyoz7AjyAXf7TdicIXJDJBF8Ml25
ssytMcAhNoiMCB6sKp9nk7llZnZboHZUsSFpAkEun/2SQG09wZqn9MEPUQn3GnQX5nynU8fVE1L+
pev9EE6nn2wWrCULmwC2+SbTXXv03w1MjohrETGR1OgUbODSKWdgOgQxYVjIjtVAhZAwHkiwYFDH
YgRlIruDOv2N5/48WyEPPcgs4J0hjQhHPxBdCo5uxDgSKhvb02zcsLMkqQ8OCEtq1g0ZqChPXDyT
R0OwjywZYYlcLvWocy2p4926PhuFuicd+cQOhkj7QnvZHJQk3c4eyMXSFEcbKchYYF9PScVlqh1P
BpZF7yfcPFu/kAwcy4qvlkX2zhVuhFnXv2qcZ68KUVNNAN8ql1tJ32bKRX4SOOW0rQVv0kjezRzh
trtQg+PA2WWzdrTMEIJ/cquHYP3ggDzZq3oqMIachQ6sowrjCujk6zr6Hwrv564aM80x9vdtHS67
Vo17j8iCTVaT713Cn7D68AhWFsjo1OEnxgIwcqcyUK73pdEgvTGaKG6AtPr+hHOH605K9ThLj2Uj
pehPgvVkMUDIjV3pE0dnhTAZwSr0qGfATnPD/1AJOzB0YjIAC1oNRokcf2O9YGwzuNgaybo6tGR+
o/d5dT7t7bmPDmFbXDN+BmVaGVv/3hoS60jVoHOkUcr0MMuGDw+r/xb3bsYbZRhUeVCd+ohyPOBy
HtV0o+weZJq9nCOodDy5uRfTgvFoXjC4giWPe6fDV2ol0Bkt/+I51z/pQYbRfPszTjgTXAIrAS7K
tXpyaY3BlkxQmhFa7CC763Bv52IPPim0OmOnUfMTThMi7/T9pLf6xHFW+6kqHqGvkK2j7Q4LXToH
ULNPHX/a9ovf4NetPpam1xjgCOkI0h4uF3aurOJJmwOy6VABcgSPZncW7QnmGSunaAA6mMnPEdEL
W0YcQkqboji4Oq99CscA4yOY3TgT3BxFga4bEROTErBj2rbDuX+CmPvmRmfFDAtHA6I5xO2zwbZQ
G7HCiuxrMLqbah5/p4gCyTPkJY3RVrtieUey6gGoIwp+oQFE40+IihtC1egXtgwg6Pk+mrUFgVEd
TclKwAX1fTRmdWhYLUDIxAHuCy6Cnwv+xwFpG3zkZAoa2xRnySZ0cmCobfCQhJWKjTy/E5FCNoFl
ZVuF+TEfKgY7jQ/ogDcnRP0AS/ojKUjVC8X0zfzyJY1gRXJUUhbrPMHp1FjQ9JqZg2Vss1evEVrE
z9Phx5Lr1O6Nk9jA6nnKrQhcsZsPqJG+654/fAYqSQBqtq8MhdmA3CYyCUvuWuU8hizBcpZho0F6
+Z9Ib8jI8+A601szScSM3qIlep9W6c1awYotYtXmduEpY7IID3IkJKOFsZDN4WtiRk+WwAsm+uEm
KnDCFO5bi+BmuygaL4YN33n2UZThKxfpd6agcgevPbvAkp2gQz/s6SVhr9eFHntDLBhrnOtVomSn
aE+PUYlFZWF8KWh5W8e9+KlH5Gp4EebWVj7FhnPlsqnsO/e1y7UYBikBs7ob2cov3ZAwmHmOWHVG
1a3H5jNhA0qHCzGXv01N0Wkpi3jseAbUbGIMfzokSTWyGiAkdE4vVYA6oeTvpHV/rwZ337CBLQ4O
21jFVrbR69mMPa3DvrbUi9uVDW7OJrdgoysT+zlly8sQMq7ALO0MFI072FpoKgt5ZztTpCOvu7uF
MWIRiuuqccQ1l//BM1scAKnTba8NA22SVbKQnmvW3aOVPTkh7pgIaYjFUaRbqr26HkQ9xog6p11f
ztDqidANFsbLw2I/gqM9NVX3NGsfWof3abOGEbEVhHhNBbvxoM7u1yl7aseWPeDwaVlVQAz3U23R
aMnKQgvhFrvF7t9yi0olJ209xnf75CkNRgEfWSxwIfyku6myBYZZXvqxNJAFpg5LFj/9zGem3T3b
OSoMggt0GlcFZZtvWU02uhgtFZi0aADe7bSVWkgQoihYtbQAc1BPfqV8NfM/SosPKi1DqLQggb3X
HQntXVyjVei0aEEE92k4v/RazFD8yBrQN0Q/OgcZ9+geIBrxxNJSiNSaVxxH1TMKRCTEySnNlhcv
3GvNzIKWotVSonp1rtD7vBqWd+VVzt5BfTGhwjBRYwT2PkSb0aHRWNFqoMCU2ljEEjtl0MOmk41d
aJPeGYEGUs6+mbM7/Tsw0l+yfHoQfYgfg3zhIdsr1CI1qpEA9ciCisRETUIQy7vrvWdoTAK0Jh2z
bu1Ld+VDAauwceC6Q7KYyaC0NQip8K2tsfonn/s0HO29MPiKa1A767zvPOtVtl2/GRPndZxAE0FS
vRvRxeg3GEzelZVHPOGa6xb9zIyOJnS0/IIJTRixP1c3iKsLNzqxnIuLgTvSU4hJTaQyMwqdCqVO
v0B+z6t45hHlej41M9B08kbgGEzW9ufXMfb945VWsRE8vmazPjpTc5Rr8iApORcckeiGWvRDCOS4
j6YALDsTDXTxJDZeghqJEwUdA6HBuQoL96pClTShThpRKTWVdzWW2sbuvxJEflfmcedHz4HxuIC8
LMrkVArIJ0v6rI8eyFAs69BEuWijtGbGkFgYGbgaojkyRKJqerMjyP/5MKyAboOLh3dsY1r8Nzcw
brtP1de/fIWFp52YTTp2cWZfRmWavC0RWRXL4v4Z2+C7rwImNXVX7gzY70hHEcioQc+RU8ZVoIrP
dBQwI+0T0+7+St+9FnqA89xGzx1osoPVy6uARPiEdc8Fuu/D6DWEhQyrdlkaO3ghlt+Ph9y27xoA
JoOFataYuOC6CklFrrVtzA+4zZC7RVr3hnW93/pI4RyticPpa+94+lGyQVXs9POcYWmhlXSEiJ9X
ra2rKSK11s7A+MUzZs7YKqLEQ2/rH1TfcZSVb3PFtgrrFYUxGkDNFABHQFKtSJ4J8hFc/uA3k9B5
qspaU/C6zz4pz8JgFBNGI+vs/Gq01ncJEm239jZwzWJgadi/8wyBIJInIOSS9D7Tha2QBET+OHsR
oO0DDAg5ewngNmh4+kNnTvvB14Yw7FrbFmHwZFsYGzJ8Juv01JUYbls21vG0MFCxkZ9gbAIiAgDQ
Jdu3ezBMXtpRLvuOqIjrrIJoNoPuw1KIYtAr7h1vsLdWa720ejpMwaOWbxmSs9EnHht2L0KV64qF
FSI1c6uyCyPLBjF/hy6lmW68LrvurALkKriQmGVe66jTCsbylLsSrpkcrqceqnuVjhDV+1keEqNF
Z7nMzwTN22Lq9srlKF1KkW8hw5Ffa9l/JNXlPolIe5/XAmVff0YbMGk38IGcYGEk50Cgdm6N9M2l
/jBNHzVoyE5puE3W7Ingd3Mzadhlb1IkkaHCiYg5DI/uK7upE8Sbx0mEV4wUAcRECJ9p36Dg3jYr
P9gPLHBEdk4ZvXoOmyTHYBDb+HGG6wdyF4IAOWi8de1HjNCBxNR5804i3DlP+bRak0lXVqKaMlF2
r4wsyXAavsvJ36rCRPXTCL7bwPywBQr/1SL8z/HrY+dYu58hw//wyRbzl/98snX8mMuv//u//8/w
v7Cj/YvxFj/8H+Mt0zSZHlmm5/6b2+zfTWj+P7BhmCx0rdDj/2Pw9f/HW+E/fOYyuMxcL8LYokdf
/+5Dc81/MNYKEMcEfsTzMAr+O+Mti9/097ET4W5M5UkytzyW/X8dOzUiSxG8Gd7HyEi+LMsZCMb0
NqiFCoMNz9aAOwvRqd1mlXsc+uhp7MJsT/yWH3cox2vyPv7pg/wXczDtQPnLHIzBnef5URCZvC3H
+ptDhah0nP+DdD4mgIfILDfOD0izLheiikLcEOblv35BpoJ6tvbX17Q8F/wGEjPXZgz3tw+hqiOU
15CqgBlw1IR5vpVWI3Zo4xh756huDZa2vovkxkbsEfgPQ15+/WRuK0/7i2b7u06jqzKf1j0oDZLm
6sdiIHS9hx3uTA47b+W/NBGHJJUOj4OOnULqpXFWepqBQx65u9bXQ9PCF3dJSsmZqGyn6WGq5Lzz
lrA+hU6wkwPLedbRgNfKnd/cpHPkXVfQ56DEk6orWWQHWMdB3Iv7ymWcZDX7eliSM2fDrglPC0tN
RNGI2oqBrHT8RezL7TOeDxJ2taZhzSEqi7Fi37eSD0Hmu4AJG8NJoBzWn4FrgwRjUvjRKDQcTcgs
rmUQg9Cs2BHVwebOXIHXL9WpHxAGTJkR7FRdPEZF3p+J3P0VdFi12p5k4JJ4L2xn4r5n1L/vPcYe
jsPKr6YU6RokF5NFentbsPoq+BPEbL5E3h/fLbVwLDWPP/kTeJeibYH2bqEK76fwMJtWuTey4Gpd
5j9kI8Q/HspGiwW61fm94M3ewMKtTq687poFPprTfxLMpMEliBjA9/2RLqLUFilAbFlwfyEzhq2e
QzSP6ZAjn3RZe1pVhJ2m/UT7BkE5ENcj0IKYIuLUNaa5yxsK/bXJXwjPCdCa3YwJl9Mi0ZD0uTbz
BQQN5DyDetd4oPl7UVlyBsPNYk+35d44hgdRPq4LwiXDZvmRVNPJgsqnZTO/sw6yxhyGJ0TA6opN
nZtO1mkuPOYiUTucpeM95gnBs63RX6IEsO1geOcFtoQn0tvIEQl5q6BKUC4cTaGQF6Hv2dSTdecm
qBBEwBSuYeS6/RFxGpMDNz4r1n3fprfYKUYuZmKG2u4qCFZU9OTlCEp74OujX1OzGxDJUfPtp9J1
4xV+JONuG+EtnZbL/4FswOUpxnMfjn1/LjXob/D5q8cJ/Qng/Tg1c0Q1IJfmYRQ7OaIfiQrxXitU
zq3xZTbVTYDHDVkTtLW6sO4NDTAO1pX4Pi6M3IeJMVveW+3vCSxo9z/xUon+kjzkc+XI+F769iGz
iv5sTqnBpcg1GQKYorvDo4HH0WVOtRmW4Wb0zWBPPFyxL4wsikfLSrdZRwcSpW22ly3z3KlCOVIz
Sohx7v8eSxOQpBX08dTvZVlGpGCCkKCw9uLRkR015a9hZYa4Rn52aoxJD8Ua78yKK9x2FhoHOTHi
puCk3ymc3Sh4CddFbLpm63KTvmCwJWGrdin+s/KF0TaentkMoBSN7L4LfzxQgn0HS6KuM+sFu0x3
Js6t9AKgCG3ob91w4WhpfAPrRfsOa6u5yLQc9uMIAHUp/OTUWwAM/aJ1Eb35b6rTkkD9D6tVH0s2
y+uWeWfmNtGJHB5/kwddvYdFUMQ55vdi7pFYipEhVJKgZK7XQ7gaaYww50VWfMP1WEng3AF6IFme
p9QcjjIwj4FbaseOeWdnDCAiKxYio+Q1bezNoQjjXxZhbkQeAmX1gQE3DW0w1EhupfKUFST9+SXl
6hDAaQRY+OOWpRwl5YBQPnp6Z5801mPaJAzP0ows1vFgKI/rfES8RU7idwRsIP4R3hArTalVyG9b
rsdJX5QS/8mujXAcpPX66lUtN6tGC/iSCxVoPbNnRLmtQiTEhI9dZoCUw3H3axkkZ9NZkLtK+4h2
EXqFA/MGxG23swI4CiO3PPKwQ9WTbTnpkIgRKnNmLvlh7Q2kdGS9QqYj1ZELu66Qx6Y4KzkOcHyJ
ImuQQWNryznddAZEWUG5kPb76gNWSLjtw2Q3sMKNHaM45QTpYGjJjK3J6p5BzAqgXORrXI3jzjY4
stlKP6XrasWB3T6antLzoSieEsVwnMdU7j75oR6lyuRpThPQIRgXNz3lokvZuNQm9aOuJEdKykjX
lquuMivKTV7qWzaWnlujk4q8HriZ3sLqKrWiXGUW/O4QucPjwEYFZTLgFbq6zX/qXEgvuu71dQWc
UQp32dmhDdsEiW/yO7pbTg9Gvg4PYroO9E1XUVA/BpTXAF9eW11vCwrvQVfgVNlIbVd+sJ6Mxyzs
blFVHkK0Ki72slkhiNf1fEdh35jxRJkf6Ho/p/BnllXsDVqB+acnoDnIdZegdL9gocIBUUIPAaPZ
pqUwdG+hdJdR635D6s7DpQUpdC9i6q5E0J6ghbN1t4JQiL7FMhDbDTd2XS9b/P5AVHzjWuhux9Z9
T7Bi+AIjh1FPd0UB7VFUbAXNkk3T5OruKfWL+0r3U6Crhm2je6yZZotuPGCUSYSkSx+m+7GCd9lu
Hd2lSd2vCd259bqHM6cnpXs6/HflVtDmVbrfG3Xn19MCjrSCCS1hN6KQRMDJ1CeE3Cv3Y+DRPXb4
XnvCOe0VHailSpLbg/Hd8poBtbrzMus+dKIhHfKrSPenne5UjbE4L1n7iRqMnpBmttRdbaj7W5tG
d9Udb0vr6+ge2KAZXnRX3JRvq+6SnczaJ7PE71QiPtDJC97g/84mP48zqbzLMmIQy4zVOKfwkHmQ
65Rf7HK9e3GH8IuNNBWfIsdkwVmHSeWXwGm3assdMCEqODP78C6dG5GU09cIXVGeGj4iBuUKvhht
4VNMPgtt6hPR8O2qYzkUX4NN/FYY7aoJa8rSL/ugdB8qZ6W0sbUlMh9u+zYB5wP9SlSs07xOvc/q
WNhQE0rnetSmQ+x4SPGYF+X4EREWxgTXPfbM5kGJSCbj4aM5jr9xS7bYKbJbhbdx0iZHpq/IJRCs
2NoAOWorpGF73xbeSLxkW8jge5FRhOCdbPFQVtpMaWtbJXqzqVxsFCmChbMjwZnMd/T5p1RbMnu8
mah+PwVezUZ7NmX91VHOblxt57QFR2Dd86gz+ui305Om3mGJzE2yBl0YlEHasOwk2tseiOxzR7wD
I8UGxOyLY+S/IlylizPeZbhMU8W5kmCZhPCa3o8Ikn2WRXRLHy5hCDA3WaAwFORDS5w/cH9ghD51
2tbq2hhcK5yuLY7XafRAM+v4FW2G5aAlRGj5rLVNtuf0LHWmOv7Zvgpfg4JgHoQgXNJhAhHgFqDy
M2Fl68bP8OqaK1MlUR7nrEJAx7SI4BHBUHc5r+T1BhXewkFA9C/4gTTPwR863n5Oykc3/+FGoh+M
8ART9J1zbRKeV/+PMTOsXppD7hGEwBHIHj7YNK1voOQl2tcgfdg15teCPkMkAZiljGZfu7n9Jbh1
cQL7+JbllYGH2dNeZs6AraHtzYE2OtvVae34Yzu28EkGKXrFE21qc7QfjWSZjDvLN09EvCwfbeuy
3UjV8th6pHPm+ZJcZ+AhzqLj9JOick+RtmP72pidh9eBNmr3Ec99Y2CkioUbWgkKRm4rbe4utc07
we+da+P3qi3gRot5gUNVanO4qW3iWXEbaNt4th+1iZw9OWR1bSwfcZgz6I7wm0dd+MguEhcDvuFN
XeminhyloBFbk6giF+1S6BTvw+Q9eQIyYjFQEIRTfWw0xLrJpn0Zscqu6oLPpM6eps4+5SaX51LX
b/LbsuVlZceGyfossdObioLFi+5NRXHampSa68wvFfjnGIFdwlr89jJiSpKMVI5egSgXsr/P+15d
l9rSbxS0YqxM/et+sNiAtOMhzdm0pvWD4TBdayGMcN2Jmx7ax+zhK4l04DPTN+49YuvmvruwM9WO
GgjmQ3RbdKzL2sznQDVTxLHRsztzTuRwBGuEvVueMNmmA2HQapYBh6rLWBK+wciT0QR4EGryQV87
L6MX/SE4j7OUZ6+zhkRJW/e0Le2WhYsMp43fZo84G1BRabyCh6i7BLhQSTnp3Sz4EdMDFjebX0ZZ
HdPO/a4j9zBVy4H1i656kEN16KIU+ihNv1NaMOVr6RSyEy6BAPwKoqpWy6tgQdC9asnVesQlvCvR
YQVakGVradaoRVqM1S8eqi37xFSZ8ZcWcy1a1oXV6mKi8yq04AvaMdIsjE1aCka7ycpJy8NMWiUX
vZithWMNCjIWhu8OGn+X+3oo+nc1UJ5ZdXjpKvsBS997i76yQkdKryG9jdXiz+GB+ESoTRzBKJPD
q0TP5vFoIcYZl4DBLZfcZVr4VmoJXOGsJ1/OhzSDqCwiqWgkKH9p/yysMeAbCfDgec7cQQFBJDzC
kM/JMO+jFupCUubpVtgDyUDpW2uTQyzL/pdykmvQGGcLBR9GhneCPrkLRAoyXXzkPQ1IA7oLSBkz
6FAyg61450XLEZYd+wSLfIZmcNTiQdSOBG6Z8p0zbvHFa2lP9xOHoKNlhyH6wxUdYoYeERgIoszc
+pUNc3Qv2sNaC5aWQZgPBzewXVBCI1qk2Y6XkNqptLn860/s24CjfTw1iwjvAAifVg3Qp/bXaRA5
aR7jdM0H9DWYbkYyxhIrjjGSImHCJSnS8JAzXWeF4pIK35tFrLE9TUSZYI/InKkjBBMTgKG1MT4r
JcWfSb9F2p354q/8ZNnxyTXER7TLeu9M4iZcK4albFFH4kknJjV0F8jUh5oI5vxpWgRXqJBfLKe5
ZAN3iUcMfT4ZrPlJ2VAil4zMKOSDBH/7CE7CmyXFldYEWvleB+fC5Wap5S8wEjQIOmSqq90NEP6r
wD74xQN9Nx241h9EyNS7YSIoS55E9yP2bKkS++y95HcNNT9fGxgT/eIYYbrjwYXOcklhBQTzvOmt
iRukch6tOTR3S2rwmfp09KqGZoBdz868by6McySLkChM24ldc9xag665LLCkwEv6gGKX2CKkixYF
pLFQniysX8U436f++svwobtjjogxfVmMW6xHUddUV25+ylX+0Akq87SbLqmXMXMY0D7Mi62bORM7
eqmAmwTGLsIS6thjsY9E9oZi4Kzq4bapWVLWlsv1NB3zdE53VfYHjTd0chFxDbO250myS9Bn7UC2
kH9Q2E8MWp4LyXYkCO2Y0Hsujb5ZgDBi/op4BiDa+CKekqyTaG1idGmgDUok7KR/bwbVXKsoyrj6
qZduPBS7hsFfb4XtvhFq2DL1c3iA+FdeDooKsBWqLqPYtTPtU+VU/E/5AmCzevZDyCSwDDeLG6pT
arMR6PE+15+GfqSMrkcVzUmAH0/uanf5MueKtArMxrPxODAV3aSNxyqQ3y8C2tuWU7jx/x93Z7bc
uLF16Vfp6Hs4MCSQQER3X4gASYmk5qGkG4SmwjxPCTx9f1DZp11l9/F/+rJv7HC5JJIgkLlz77W+
RdUdavWbXCYCw4yP1E0wajVbgcCf1trzev72Y2P4SA+N4FfoC/9wi+Yt6sa3jvU8zy5rC4V5CSxn
s359mkjbXbqKYOKFI1PafGB2JJyUYFjUYGWCeuTHb4KlQY8xsZnuGd9TEq/QKBN1kIF5ZmvEurRE
ARI2tusSDFHklIfZMy6Z4VqsWTPzSPMLifFVoQ9vdZ3f6IghN4veky0Z3ncN/2dan6m8uKTLeOfp
2akZ15s0X/1OHD6sWAW2OzBlqeMXrzZNCO5OfGZPOVGc38KSCJDRoNNQHvRMEMxHBQTZj7UMMryN
3bB7AyF1w/n0rdA5GFaKhWMhCSXNdGoWU5shrmMhWXT5QIDkepPIlkdQU8Zja8w3iZPCCOD2p0p/
Bme+BcV1gg50765QrN4amHliweMEydzjxArKTGRFVrbrF9Ek3B7RAoMeTfBe1pLmQmcgZaOK+7p1
NFzzY5kfzLK9woya7Eg66s6GJH7Ul/f1lW7Qc12BAnxOCPAEWULoXcgRtourq0i1V5iEH6ek8gu9
nf2Zx4u6Jj8xiWMibGh3ENi4ofxuYqnO7PNcQRkHkwSF5Q1R01ukFY+98q2C+yCruAiTsTzmbX21
fpxwRNmk8Oi6Xn0Jbkef5puvg/JkEoHU8uGdNj2AcHuscGedWeJ66bq3ueKtSu9uveYtLuBNbMyP
MrEe04EkZ09/rFcqgcu7L9vnZH3NbA3DDkPOxwvrbL9k97xN1HFYE+lucjrUdO6nzx7JQzRyTZl9
sSrF86e6zHLvdl1LSXkjP6D2vrm6sV2TkQFfHbphfJvds0zD57iYbCmDbfjKs78ZWAyTls3EseBf
i/R1dMTdog/ndrF8lmv2StgM17p3gzAKocvGivJtKYdPS7E7hql6G9R4E6avdLyPhLrfq3o8H/v6
ioAWQpp8iMU0lVKWyGX6XG8EjWLo625QLd8tTM5nr8DjwPvuW3I6luwtJ3dpKFw6lFPbfutySHjx
epCIO3RWzSpgnTXOO8t04Y4KMdagZpR15kVlJkaQF0jiO/ugTO5ui23NK7KTkCul2XtqIsJ2Ilbw
ZphveJqeY7M41VV11TfNIZvZNbIW5xmt2+2gjryPw38+tTsl723VVd/7/7EO+96rem6TKO7/18//
2f347+iz8l/715/+AxtM0s83w2c73352Q86P8ot+/5v/1f/53z6/fsv9XH/+z//++sEQ008gzifv
/d9M3hgX/d/HdpcVh8r8tfz4+x/8MbLTDCl/c6EKojxnK9K/pNh/zOzM3ww8nZ5OSJ1Okxk04h8z
O9NDrS5dxzOBQQF2NMBN/jGzs5zfLE96hrviEiX/sv+TmZ38eWaHDN0QBgsev0g4AlPJL5ptI6FK
aNDtPc/C2WnrvMkrbggd+5aVnJFSsFKlultDVNeIDzWQxUUq05q7UY5eoGbtAjM6+rC7clYoba2d
bPpv+C+A9jjhDa01cHDmc7/ETyYhOUZDpposym0n0puFMj1V00WsLxcstVhAQmxO6XTNjO7SnOKj
mdpbY26OiUFZ4aBu6cyFrJTIxDij7Q2Y2Y4DGKPJFH2KZi3Tkq3Xe7cL1Q/yAIKH8+bbmrs6E25a
Z5E/remnzNQV0kXMspHJI0d8rU1SHRUBqQQZNbYNWn5sNi0hP8MUEbZKi7APk83Xsm2QbIVk6YpD
u/XDs/HjFv2bWaXxMwrz65uA4imFY8DCNOlMMlj8E8Wz9GJCQeKuewb1emusQeH21jXb00x55Jjt
hWrQvasksB3rsq6af1Dv/819YNHuRSjDTaULub67P716kyWmhw6548jgnDNbYHHXNO79fz0gf/MR
fx7H/viEf36NX/wPFUeqHq1g91wXLkS489YR+MdowrlotjH9/ftXs352Qawv52DpwHLgSkcazIF/
/khTyz0po0Q806fBO56fJvFSFRdque6tW9c5GOU3YdS3lbUrLbAB9PDePe4N6zwxl7Ox2tPIBslQ
3NpheBpJPq4ZtMFjcssHZ7xxaQhg7OVQ6e29HHivAa9bviWwp2VV3cgYsEnY+hhP7pJ2efj3H834
67eFRtc2AZYCszYs95d7ZewIH5CZZz0DScGCufHCNzRDkfHS9peh/tjMdw46JIh6HGa9+9J8+YfX
X/mSfx5ym440HSFMG4+JwZX+ZbDegDUHcFQXz+TC4kMelod4bslkd5sP4kGpB8vnVldorK4cj7xo
u/nAoogcxQYDPlO4zC6SF9pL8QXy3KNTwBEttbb4IRb5rz5SLssnZiALSYRrOKbgav18BzhDHPfK
MsRzDfsqFTXSXquV29QFvN6BNqjUsB8rTZzpprMNCcs5g5RY/cN9aP78YP94Fy6LvDB1k1Vb/+U+
XKp5SLRwcJ5jpz+NgrMieZrJuUvTkSZ645kcZSZ5jXgDZAGIDJ0BeB2WaRAqQqiAFV64WgNHMTQx
IRIqOyRXU1pbW+bXyFfxj/77L/cv3600HAEQzJAIJtiYflkJ4rluhw7gJ6mg7qcuE3HMvucgv8qm
9Uu1RPu41gd/bAiy+H94YZDJDt8Uao0vzPGflqAMJPY41Kb3rA/2jQwt0mKnTTUJc+cyiEPOaHw3
U/Fsld5w/Pev/Mvay1e0fmY+KgugwXV2f7mfO3wptqFs7zmXYAyVQ/smqr5FUYvzJuleDM+6lwlD
tJJUI4aL505GJNQ/vIe/u+6OaZiu5fAG4LD8fLOOSerQtIrD58pBswuuZkEe+6Jlp4KwaXZNBHC9
NT8g6kPrFT9mDfAoqx1mYiW9jxZBKnGjxp6S87qccROFWXNj2kP/D18Se9HP6+p6sWBMUzMAm5Z4
2cxfFC4Ru2ims4G+AJGfthz96kCPrfpg2WlGnU4Io9RriB0ZujPR0CAu3YeILqgYlgXN8Ej3KqxH
7iXbH0Gf0p6fb1nM192u2UNf5JA1M20FH8ET4hpBr/fuNu+yFZgZvdIoPBpFeyUz/d0xqawtOdzM
VsV6YjlXihDTRBEYp+cM3TDuIANQnGDojBFAL2PGJPlWzxGttkbfbGOKYD+tyeQGsFpX9KwdTApJ
yisr+DJAOzbtYMZ7w57rLfpAILLdZmyIMkItFxJwlbwtqw4gj7QgHPX6EGUteE6dpiaxzwfdGg46
sZ0NLbCdY/GOFqXtLQ1I5AzgCPQafZoy09Ktg1xb6dm7grVxKecZQCuRu3Zqfde63t7GYbrgD2PA
M4tm1fT6k1l5RL2O+KptfASAyGnPcImilH84A96siGMXRZ3tGzLGhRQyuBgyJJN16eu0GTbQX8qt
nLJ5o2foK3udwciK+YE9x+KM0Yh0UlzefiYAYyVzilWbdEGdTXClmjM+FPHFgLQIKx3xurI+lSEG
FXLUGHamJfAIcYfme1O1K/1nSE2GUdpHRZ9pL9yJCFvIitYKmpKeDe6WcsPpjjAZGFkbuBk4auFP
cr63I5du6YwICNCeWXSVh32gm8txdrgujvGAoKkKckde058h96FjFGNo37Wmqnct9PyzUVRbrSBq
tXG54oxqdvT7yCONb4eWu6OZVbXhwGhhrys+JjdGjIO+gNP8c1saT/ZiLX45zHFAbhDNPRfoc9w9
SSd/yGzc4BLMFWAFzd2Y/fPQ6/NewswK3GS8q4xmF2nkb3mY32LVa0giGXM29DV4Le6F0SN7aWj9
BFV0kIwoCJzkw0yj7AxDWrPPWqrRUvl6wkSRIAWygIREBqwYxMcVFcdcJBdSx8nRLuz1qIj0hdVA
Di4jGQsULrN+k6uIVYvmjWgJW7JToLst+dUd4Rt95x7NdXg29oS7IA+Ig8XEQMecERfl2hGWcMJs
MRAxM0S+xzF7MzC8o2tjXOalZJIELz+wo7wNoIBuHehRxPCqd7sX34z18ZNmX24aRon8ezdq452Y
53lDZMhrx6Xft16ICF8Ekfak1mTIFKIDYBe8SbIgrN5qzLPMhQPXeIoOtbwJF9S1UMT6IB2NvWEx
lVTUEzg+eU8Fu+hUcCyW6ptAYrH6KRZudSZPhwxEAS3W+cfN2ccJ+ul+nTj380nvGyD42nx0l+49
EtZHSS74Jlnxp90AJEPAY0vVfumYwCa0zQaagoE90yy0Ur76RdEbX2/HSjOu66bDBucbgCBxMSQL
pwiTX0JRjxdgsTd6U54bQha+WcTnXqtvzYxKM4EccLa02cnQPlhM491kAjRTQ3shDAIF+5FP7ZUz
7klwAbC/YMtyjIdkTf+iid86gN9+FFrP0di85jNeUK+DOJ3jlGlnjPjaBMCSRjQjqW5i/Du9uDVs
lkUmT4izP2hgI/Ae8LvbKTayDi9R8QaQhmz5MjpZRneFbxoWibxkzLit9rVxlO5jwzJB4obuPbvY
1AYDzdyNch7HtbOQrWGI+zSywXk59HmTfbmk+7HmEifGzThvp2a4h090jXcfQ10NX3Y6r2MQ+vFJ
quoiEaFfNzFuXGc3jOHJs6Y3PLH5wgFPf8gNTntdvDDSNryLDnqeWNK7OZf3Y95+yKV9a1R5N/dH
o+4g7zAYTWbEWsMNW/8Brf9Bxe4udeUerdmF0cmdoaITYLQibW5J1rjuxXxTNrRZpP6S16gOUqmg
+UXbOslOq2xxEeos63JcGf0tbV0hmx3eV3fGtjfuAfun5yLnp9btqnRlFNi59+gpkDEJPt6AxNSR
Jscy2fbO6ckvH4mXaxbCzXEvMJtrc79w4eFYwG0YSrTnS4m/0moZEPfCfdS6jqqa5x14IZQ026p3
pn1Zm+GVlTjxhT0UT3STx4sWqtGUrXqpEShWfh4ThlUPnKO9yW32hAYQKtIn8Jy4uIAUVHyp7KAA
ArrqPbfx4lXsWzTL4vm7qlii4oJHLMd/gioO+k5Y+43NAgBepieQxD4SYYwzz7Molzr7XR+KdWjt
bUnauXAA7iPnJ1on6ZECYH703YwWGdJcILXrihhL9IFLRRBo1DH440uiW7lyI8TWiGp2E5oDvlo/
eevi5FoPGqHbz5upG4B9F9M3MayrKTt5GUeSnKhSWw/4q7hlPFktqycmFkI+M5xSnZ6c5ooFkURU
WhFj+qiZ6UNcrfNMd/4OfpqIoin+hoIefW3Y6seJRNwzO1uYzXrXetg1WyWL1cTYQfbvaqpxsI1N
jKAf/YZX6Qc7LU6d44Z+XsLOUbN+X3stPkizeo/cgtJ9QEfQIDfB50GtEuKiMAd41Lk+bjULuFlW
TZuRXushU/OWsZO996bwHmgLsFDeh8gF9gKZHShRaYeUnGf4ugPhNmyUGXvgEEXTJovHN2K1TmpQ
V9lgpNuKaRFiaaYChDs4uMV1nu7ZCTwzPpdRdb3Aj/EZmY2+ifskV987uGFxkoHUB+h6Batu2+Tz
k+Zw/zMJGHdCs3cTAE4uTu3uYV87RFCf6SszGGOh7MRmXlgciUh4obY2GaiyRC/tcoXz6eS1uUaN
zXaQ6SixFWsYkC1m/1aDF6JiZVVmtOLNmtdJYw1t0r7wQ3U5aGQJIi89tEYGV3bkV6qK1SVeuVUo
rmFpttcgSZhylkiojBDdSLTKaPn2HyyhUHusFgzoOK9VOfO2vTjI3SyFuKU/ADe3d7TfT5I8MSzO
3GNz731btScDY87nTsavieChjVo2ExynzAAVh0bTQz+bsyXAv0Z6J9Z78/KLorYQseJzG1Jj2f7U
22BN0pZSZIQzHnVTYEwMsV2OoGdpTilXmh1NfZ3lx2EulZlR488GBWlEdBbnn/JpUE2zJfdy00XK
hneWC1+lpKgyQ8zzU5SOhHSBFd3Ma7mQVN3OBAyJwoqL5gzNjj4W0ttsmAI87xtBsuRWEHaAT4mF
Wp8Z5HSYkNqKokV61Iu5e4zWCwhCaqMstveuVZtJRnBv69neLaa8rdIiaFudUHSRpDcJk679tBaR
08ClKL1lDjIyRhqqz2ideUaI43d5Zm8hEhIVEaMHgomJQI9hlzHqLKfQuSIoZVgND1YJOjGWM+0/
BJ19bO1JvuYDIoG1hwr/K1pzIy2v4U1xTef1HuuQjmW0of2wdWRQle6aWiboNOWvll6t3CUWXtO5
RjeX+3M64xZ0Tag1WkRMRkuFoIxqKxQyv0h/ICeh8nOsPoHRgK6HZ1nBYoOXU4P1jSy47Xhmv2kW
rw6nITxL8HshJTS0My9erlO7ODE8wacq+H5hE3Cj5M4+bNYrZFF/R9zRTvO90niGlube7ZPMrwce
CbRHvlFD9tLkIV2h7lM2HOYvedTMXUIgC2xx0w2gY5CkkDMGMN0Jxat5IvWPu2U91GQF8kHLy19a
q3qk/XAdT/J7jYwNL1L2sejJrV02b3ZIK6RMvf3k4WKPHX5fHjEo/XoCv359WBA+XTofbmLjHrJa
k5rI0Td9TFNl5GwX2VRyTCDsbVTXTOGh2id6GwwOZqK5RwlCLwFlY49nrVfRNxRkd5otrkliZcMg
5Z5rQmKragvqXCigpVXcVrQ7zigi/U5Sl9pFDR6DK0+gCf5Qdv92gV+YDHmz/WIbDx1PyKzJNJjD
757rGwPiPLnwEEZwPn1GJvn6bJKKwBfQ7LqoecMTA8e8KC+XWZH1LWmsJN65R7Hnt12K9LnHwG+x
vrUT+gOmGLy64qZKhXM2DGC5sxxD3rR410kh7JUVWbBtRQb+LMQhls5mx1lNZd6JqF04cTULNfTV
eLNM+X4cvOF8ZrjTjVq1V2o62pRtm5q6YMOW0GynmJW8I/ZxdJp9vT6WvYElNU/eSDK8Jt32VKiJ
qX82P9odvMnetWg6uqJgKgusKqwkNw6npEJ7LAFbn5EfzyfXS5LoJw0o3cI5iN/kkfruJYHQ6b32
nFuidY7NdSlbxbBd4kM02UxMLRk4PdKfwwzmA5xgwTXYBEVhX/Jm+x9/1HmwGpwKdT+GNXT9gU1Y
osVWEdQUq0BW3IfOSDjRpZwYCtWnNw0Y7oHzuo3Ul1K+DxS8NGQGKcsO5DtIWgzZY4XUQA32ZUF0
djpEUEpNZJ8kqR+5SNei1t5NV2Fk7iiPxwSQKjpCuYhtNhmvVgH8auHhcBL2msaZUEQmbw1CAYwm
mE1linvfRIyt67673i7cA190e5L7tNrbTFa3lnLcCBnHEQ1sY4DE/gg0kRKsbP3QOPR9hl6KlYqJ
pAd6geZcOjvb9Shh6eWFu6jqlPrZuep0WC1IaGjIlg/MKCi/JssGjkqqYMbRJ2zzq0knH69jag2M
CntFiKVFIgr154QUFg0xn7PIiyV2+QIKvsZq5KZuS0ajoc5FEx4Gq0oQ/ghnrOTYxmJnEm3X0A8S
mUKUrJXN1nOfJf7pymyIW+9ZwjkZ/34AtLAQ44dm1Jjp0/Mg2RtIIlyDLLxzveEub9FGBkVBOQW8
D1m8cFCTJuTZuDycIuSLbayPqiLK0DMJh1Ex0SiuCLrJNXyrAx89EEwkOP8O6PxabrS4uZU94ESV
8/V3Ie0YJfp7JKZvHCfBdhJ76USXFrpEXyQRs9G2ofRXfOKsR1DXdiStmBSDjhIPsugfWsr9gweM
Rozy2bTHSxSmZG4JqlVbZ30Mk6s5qWHNd8reliW61yQSe9emUe1S434dsdt1XQKqGOTWcNH1XrRz
IrRaSD6RzDc1uhuc8UYE5xa//ParjPdc7MUC0aItU3FrRqONDmlXNO0bguY+QKWgUbGwbtdx/p6m
4Q7qz0A9QtEUR9B67EYc7ZjywIkzGgMI/wWistEbAqVRLBsTJwn2vgM+LkwDbHVBJRBxWGZDSR3F
qKAJxC1bK6hN1a3QB3cfgiAiYWebUSBP7B+Oh7thnHTF+0TToq8yQE9L4BIV7WFWNmv2upxKCOc+
+RS3FDT0B+QqcjaGl7YYnjnpo/BQvY0YGDJIqMFUcOdoCfRGg3FD7iRHWJs+1Nrk8hQHAbvN1VYk
7uOSC2ReOsrTfz3F6yTIt5X53hqldTAAOqj23NCnZmuZw+LHNnpdV5CkrqXuaobtj9lon76ada1t
g6AVHzA7qvcqXy00nAFnix8jAPM1xT62c1ddqLfCfSfd3mpN/dJzsl+TXtjZknBZz92o9rwgRBu3
YYsmq4a4cEvE13ofv7Ut3SZv4Im2rHsqReM85tAdCbwGxLtA1HYgCZDUdAQX+znBi98lZUoyKqvB
BsY6PN61hTIlcWCMyKJEzwqoJn1byOGxYRLhA0d193V+GC2kVPCRwHNbzZ78As7njSZow7DrtLQl
YdlQneVdyw7qxQ8pQX7bciZc2laI/bzsu127zy5D/E1Ulhyf5GeRW7vQYqGc5PicERcQ98P9IJHM
MiBjGNQQqBq7FDNjTqUgEQ6EA7FVxIkRcYIofZcWyU09eD7OFOyAsgpql50i1OiSqRg5kuWm92qm
6LVAZp9H+Xsn7OE8cvqPrl2inQpR5VmZvhl0eCOWkV2Vjmz2rbjyyAo4q11JBmi6Hqeb2tzjAz0y
W5YQBhA200DCwQIaQjLn3cRaFm9V5VC8FWvzv79EQFPvPCi0m6Fvz8UAgqamTyZLduwoAyMZQgXK
Z8RCLKcH4nqNizgEWY0bIgNvyyJjGUTmtVntE8dOc3hs9ir2Ir+JmkMfpnxnkirIlaW7N2btekGs
4ySVcdbGaruIqdv0FkZVelyUAeU4LdvEMp+6xEQzMiu4OAg5B1yLUFcJMaHvmQAJW9CXxSQB0n8L
HDsdefpHWBlJVe8HInTBPk4QBmEyll219TqB2zDX3j2LpmTZ6ccqUTTvMpltGluk21klb0M023s9
nRf6fSbw3hDDtml3RECFYlPm7A/FwinS7JpLmvhBx7HbLzJX4QGNFpRkxH6UKRgumAL0dbsP3eMz
IWWL8QEOzw1CSAyc7Y2bNdwqKb1dbbTuyoINErMSzwwBHPq6JtF74TFpEChxBFfkifiYATo8iev6
+dpW8bk59c8Fz73WlJeyTrY5AW2kD3DEjtkZ/NAu8J1VO73HiJJV4Wer0aQXOXrCeWofk49yZolb
Rn6DMS8PFurI7QQDM+u6D9ArXZZc6lBUx5mGa1+yJSYj5tfOc45K8taIt5AB5rTIVyNKRrPqnhJ9
QYefpCrovO+jy+rshPgDluE7YldfFchhPei3Q1dSZKxlkk1noliQTbUzQociDuLIeDBari9wMoBP
/L0JRPlm/eOKwUdYUa0Vc8kTs3YoioVnJ827d8MbaEHSJqx7kDCpGu4LO9axa3HAgJL9piY0dxVF
QnkEmDKQblSiMDuR50eiwmhMSLQv87Uj36U127yXXX+dTRTkWpo0Glsi/Rj9TI7DSelFvSPB5TIP
R8DM4mi0rKs6mCV6Te3tMufPX11udjrjrNjpORzbqHL28WQ0pzRlGq8oIjDbAkiX1K3tVFtwv6yz
ymR2W4jTIDFRtHtj6RTpOcg+6KXeGcw2A72X28aApvlVktNafoimtXRuDBXAwzh0LtXtEAG9SzuH
umg9p2m5ezea/ZMA5ZpbNN7RGWPAaYlrGl1FBi9dMdFKjoAd56qvtm1a2HemNxLuuzCoiGPzRmez
QDNWxhf9YsGQRtymcvkytimn4Iyhx/r1ZpJtVytM3LSV/gQvyPQHo0SOW0pO/TML4Nd5BDAak4M1
NGVKls8k9rB+AU6fO4/MeBI9bdo3DOeLrdIGRshRI7fapO8jYP0gnTRUBFSBEG7ReE32NpPmpgOX
v8smu/XTqIWpXU6shzrE8UEH5NRZRzOHgWzQiWOi3lzj/aAdAakbCS2BTyQBhudWwp8JYXxy4iuP
aSH6oIYwe+523bcljeqtOyCoc2AunyPA1Mj+8wlHxwA9cgo00FqewyUKJmsfoxF9KvLoqhmor6QL
8kRlJg5B4qI3WapxYBmr64KGuVnldMkS3L5cuE1RldUpTpt8J0znau7c6SKJ7QpI3rTc0MBDvB5C
V5r65q0v+NrsEtDZYg4XFFwlvfx5CSJJmCxQpmpnMvd3hDMHUZ1Zh4imwcYu3tqwSS7bJsmoPOJ6
X+jC8DEkvBuYYk+zwd+0Y2CZ6fjQpwJQpCBDLQ7hzAFE4QqVdw3q/xOttMC1iTnvQu3C0ELARzpe
bieDR2ilxgVxjRbZ1PiYQiu3t+tEtTQX/bzsms+loZLVtYExRuaECKWrcxjkkIdqfH8V/QPWGnWf
WlNK7cqgShfVvJ2prGbpgoX3jtDXoUNL7TmuHU5WY3JdrieqtnvpXc08jy2iAgBQBet96Qq6HL2o
610yYoBh7ON7a1RNJrf2wgDT0pW9h5x1AamaSaZGvFRVI/ju2AQ1QIUQVCDxeR+OZpXXqTwWmJEB
QVe7omw4mqWHMtLHAP0silBNqXM57d32aTZM47kL85tBGeetLYkr6jMN8hR/gds5apbkUEBPDzSh
7qNGYy8dYrTkM/oshyPCj8MQIzvQ6kZHA3dtmkyJRZZ7X2+/qkTXoZvpReVtHzfPcUHyQOzQQS2K
B5En2JtYxS25PMwmK1KzHnqb4X0e05jmp/yw9ZT3rp2rqPd8XD6PGGC+F6V495L2I69o8cAAxA7e
PyLZ2GtVeyyZAwWuQX5BBx3QlOv+2wLJ00V82Zs1nRCPE58zjGz48b4eKOf1iWU30/ECgc5D7ugc
XDYS6INfA0LqNhrU0OkSeNT6fKo4weyNDn+CmRT3i4aGXGPMSN6DcahLh1wpxH+bYTZeHdBhm5br
ztdVcLQdnuapEYDhGTOu02YrSbFsY0wpOvphcj2WsnODUbCpqFeGGvTlEngpi7KcgtYx3jx3cc8N
UzFq7qaHLmMhIhXJA6BxEa4cIZ1SIM7qZlt1L1EUvSzWq7s2vlw5Puij5kMQfzdNWm4TERvKxB7P
AQTxS49Ir4jh8ijFqcu6sBHsns0c9TZ6SDeldEi44LtXDFHrlPJKp7HVO918VtQUs+YKhSclbtu2
T2mD41d4HRYu5rF2ylY0TXexCR4PFT7D1Jw12tUxpA9a/CmHhrw4uv1FDBnJpEmC3pxCoj8zCSvh
TqB66aOrqNKevRoVhDaLj8ZoxZk5iGcRZS/csQ99RARmym1UYMRCoA6RHBUjEnbav2av3y6Fcc0h
8/D1UZeWfZaB+sMcsX0WoX5pR+t0f22rVj2MsWllP9ckxjAsrCTnsSqbr7sKjib8yo2esppDJmek
i+4Cv27zaWqUOtUMk920CgIC+Ll8HuZLDD+mTx7N2ZQn+lHm1aUqyRLleJHsF4wJc1ol3NfNSxoa
RkCMW3ZOrNmtFokp0KJS7WeL8SXQhX4Dx+ne8sIMXYXUN13VqGAYqrsoltXpS9yh9BoyvGY8EiJN
o1jyiKY6wuDO6C/maj/bCx0bjfCTvD9nCJ5daJXC01eVz7hjH6By7TrGv/cIHW4iVDEkApTeE4wA
ZlIjSjLD2HUunZMKbQJdYGwGZIZNF7qAxGhbAECMuHmB7UA5OWd0hCHxBnBZPzWPI2wIVvcQh48k
5oE7EChQYq/MriLiyPr+allqJNVdefTmkufPswTn1qw7N7qRXqZlM9wO4Uva1jzQODc+I3S127B2
Nn1mZtddDFa0Wj45PWTHXjcN9N6ltnWTbUfM2N6JjPYSPOuKEHhtoNLtl1nWnMcWvFy6Qah43KD2
071vJDcup84Kr+imdbbUbgh4PWXMQAJXQ5n/D9KeVWf2k1zOdXBlIUUk4Nw2YeT8LO2hViwBxrrp
CxEOF70EHQvxa/6xjLS2uJXtfKdP9nWaO9XeLRiRaqi9GfjgmNeB7YGq2H5hv/7hff1FcrTK0iAK
WavKRwi5/v8/Ka6YBuRh12nFS77w9OWSMdWs4/vvmbg4KUfdqCLHjoZaUCs6ojlQ9y1pAYXvmCwD
K35FaPyMI+lufPWnW0WzA5NTBVwfu+E/vN2/CI94u+6q0UKyR2fuV+ER0bGybinzXqpRLkFpld/z
OPf7aT4THe6HMadHIebUjwS6Ay8hQmVemssyp4sSTrLcU9jeR/Y3EYNlQyWBvkYLfw+U//8bUOVx
w/5LyLsK73+XyV++Fsjkr/rXqPqryn39oT/AVMZvhiCajZrLYfCwytV/F7k77m+o1AFPCVdaYKi4
w/4QuQvrN6Tt5GUgb6ehIUzkwH+I3IXzm8NEEViV90Mbb/0nIneUi6sg9v88gZ5hCqBuhmfYplxF
1t4vd7pms+Egaptehahi9KiMmfoS7ksLVpD5XTPv+qplxxgQR+WwqQmxNQkQZIHR++G5ZgWBKlpc
mj19646pQj7iuLfGcs+cM0Mznvquo646b4QeaGUCcGexbK2JLQfZ9i0EBoQw9kr+oBmEsdm+y6Cw
Yhw2LpZ+jT5q18Fcbp53vaZuKSPOYjd+tLxy2Y5cuKBqokBqJIZU0wzGJaZogjcJu9e9FSlTMGsh
GS3Rr2qlPs3YMva54vXJAoc8PvtjrQHpXSP6irRaTtps+VKVgavANZrWqsRAJxzVubW3eKTb0TgW
bir9hYYhThYa+/bUXiH5pSEbTzOiObz4GTykGCHabswscr2KYt4tIGqOeqkRV0GWyuiiVtFLS53p
0NEv8iUaLw2iZs0kV/czKhuEwGh9PM38VkvbOsxCS29tZziCxgbO4uGNWsrV8x6b3VU86vDLUX0E
s4U9vgtn/Kkdu//UkS6xGCXnmxxQTSYuaV7BGpch9bLT3oZ17Dwl5IEY051qMGXbwhoPrZPyWdhE
cQyW5cFAl+zjC213zMWeEN36UAO0Hfa5ZQek530iRvlCzvLG7Nz4EtIHDG/iGZ342zqAq5dHb4zD
QKgWh6zN2JCGmnTq5jEpmPLmy1OOyft8SK2G5NHvRb6kN1qVxbR54xWAIfBOAJk1CnPbTc5wb5t6
ug2LZAoaxJEZWo2r2OoE3NH2aTD78dCrDLc+tvUAyYLNAC3OA4iHHtFqWXuqDb54Ui2PoZYWxyjK
iiNp3GdTyE/WHDkxSy9X5BD1x2jo4WniljaDRoGL0RHMP0BfrDeqpYc9EZ+k9doYiIkgIh6FawKV
BhjQMvrf3J1Jc9xImqb/yljfUYbVARz6EvseXBQipQuMEjOx74A7gF/fj7Osx6pyurqtr1MHWUlJ
SkEs7v6963kM621HHc3N7C9F165LHQNtFM9qKqM9A2kHbDj+MJN2uRIly9yUgaM8U2f4YQq45tgB
9AoJGMKAi8pgcDMAuobgpcEmGX92HwEVA0cgi3IN2vxmKdu6JEX16iJYRmfGgxw2tBOWraO2lcV+
7XTTRfnqRdrzvreK39aQF0dTOdRXFZ2xrRr0QiKTFGt1HH/G8Y1kKciHYKLjhWO0o0hc6vsOTk+U
n7SPpEgra00ohu6x70kfw0rSUP5THe1+F47lbRjJMYg8jwByKQ7ZbP0SVh3ewe6eI29IYWvNYzAN
e38eur1DbQGkRCF2VURDtdf7MzNe89PNdWxv+t4WKf0oBelCEbkSMAvNWzs7LYdMfqFLbOJaa++B
X1LiSFyjF3pyY/qJp7ElBIJBC6TvjUTegIL7Pg2OqYFyFVKVPJJ4MI8eHu/UogfZICglTXKeHI+U
WLNUzpqJEPGG7I9NV/O6D+z6gTE8nCWfrhnt4Qh05FCbt9QzuzNIx7pnXFVwALlTWlecZfdRlfXR
D+ynQnUJ/1aNCjPxtiyDAyCd3PqBj/k+7UOOEszWRpPvJ2vsN6KRh2U0NlaLjRH/R7TKR/zfgU2Q
uyDzirjyYHD7HRxm9mzRngEXZb2Hor7nJNKejKgnlcM/1CYEIAqTF8O+iLZe9lkdBbu0y81dMt7M
tBt0bPaPnOiwcxU+nMRD1DTV96kaAceq+mc/DS9EZf+Kgyp8ruV2oreHSHsD3X1QOQeM2+RSwEQG
IjffKPG1SEdIV22Qx3vD7jD+LlZ/IA+Pil6ezLz21r5+Ryh7Yo3r5Z9tmJaXnDLQtCbPJqvtmWqz
bRBNxko6yn4Nmx7NqkzuudlbW7qEmmPj2dxvgAHkasOuEKTIOQXGbA6B46ofDYBrn+wMMjHcR1s0
xyCR8e/c7xzOwyre+GFALip2qT1y2xancXb7WqEJ8sLkVHeP4pjKYlhLP6h+DBV6HRdc8Joq4SNk
4aajqSGaPnGxVy63yKuCPwNarFqCS3WciHcPA+/HEGbqGZQ/vk68Bx5B/ie/9V/o1HWS9lghd5hr
pGGLV3V7CAhy2et4I+LlHc33jynPP9H4ii2cbL22IsrXkOVCXmqaTrrMKss3yqcuJJB/IiPFky8z
YlEM2D1xDPwJMavrK1QORMbahOovFBts53taIleJXIrHiZf6XeDsIMEHVIBcelLYLplhP8gbeSd7
T+xyqipc5rreo8rZJQlHEE/NCqQDVJx8i1j9PlHKjiKVoIAKYa1nt5tFglrUYM1JkcPdSJz+IjXP
eNiKTdDN7cnCKY/GaMtmvuCeJ1Vg5o3QSqUjBB9KvubBYehzdMcDodKvQg5n3MzrJLUfdmg+ZJ9d
OEx9ytp/TJFxNqnfY2sGFvCIoYA7xVdsFieny09haD3ltnpEdJ06WhZqdsWlLYsTUkn+Vb89N8pB
OOs9FmBBTtWXUcav1AHfpO28TY2FG6bBMme40oMUObrESSDY2g0qesGy5GFbrvMNaOh7EkU7Y7Yf
PB3VSKCCVZtUiQeY4sbOWRtR/uZR2VA2zjOZC4eqLm5pOb+nrvXp/0QV91b7wYtQ1a2VnLjsbhMo
aW0qQP9KWvm2bzzShfPwuVOL2qSe94aM4dJ1kJl9ZTGs6r5chSTXfyPDmGSKMNyHvIQWI6DyeqbK
MF9VffyHY15Qh76PXsV+FYEVhkm4a0d5mCNvP88RbAbVaaPPV+c5exKQ9RpZepNDa+Vj9ppbybJW
Y/FijtA3sI0oE/2cZIHW0kV8A6oqclJoQP/0k/lpmqpTkU/vlqErUFKSq3LKsapTJkhD4W4aCCZW
Vg7SJw2gecMevVUktf9Jehvk1T+/sjZCM5AvlUUvCd3bJFUjyPOc7DQn4UyYlQNrR3pEUHHbvZQD
40LWUkf0PuKx5OIj21uToCb/+Hro2g6EtCIsqYBSpMu3IvzG/CYJVFjZxPyvcsHP6cXR0wKSYRQD
aSzKfU/sFDdhQf9cN70PtfsY5uWJPmNUQsSeP6IWXBKnvbvRLFxpoBtoEheFA42VuYX3bAk6HAzU
nfgrVZoG6X79gvqYCAofQQpWnUct8XGrAFgjcYCU02k713zwukksWJ/0Hum0FaMvii2heARFfy9V
eM0iPlJVdS7OTPju2oZUhkWjAPqpa60bvpaZ7fja27O5clKG16+nIG7luznj9vCW7yhkyaiLj2EZ
gF9V4OdiJMxE37JRwGXpfDd9WUYsf+jpKQ92QF8Gd20rhkIVkq9TTP633EWFaJ8sx3iks/6rY66n
a8evruBIKn53wAwrb3I/FYKxIi2b727coNjxWK5MN77RiU1UXINaz0jVRz0i3KkoeCR+VMqnJR0P
FmnjxwQyFybYO6l8OccAMk7ARG3nB0dHqnEO+HRrNLMGy1FC5IaihtSu1BOhCO8yzC6LAp5FywTn
YHHvoVS/OfHzlELgF5y02oSE1jgzH40nBIdGvnjmSEm0trMvia/w2zeaMm6xX94cZNa8h58+l2Tt
w5oo1kKtj/8w8aS4c2XuRTnR11HdpKCbxZTO0W8QlU2YfegFIqpLP3Cqq29jZj7VhXoCMf3klbDQ
DtSc+mMFs5EFWAv0yxpUIHdsUbQ6/5GF04fb83tf5Fjc3Y9hKFCEpVy73BkAAXvFVSr0x28Z8o3q
2aJGoFAfS16QduHy7xYDkQfNch4M2JSQoY+ONuudCI79hI0M6eanxwZkyeUBGvhBSIhd1jfWnp1T
FiSPJq8de/mKQpiPEQ1BQ7pBWXifoum7EyY+7rn1UMnyYSTE7DS/QhEd/PHdtxCXGHSTsJ55j5pY
kyR65LHx6UHprxhxd7Kdt4KzK5WfrCVjFN5V96R68dB3FlqQf1IVG3/pXx28njrt8nsYRiQTzB+F
tD5Mw3p8XdZOOmuH+NJCoK4NPO43vqocpdpwJujzPUBbq6/nwsZCgNMhqFjwKtJDJCt83prvVsCF
Vc2JIMMLEtHDVBevSyufeqe8OCzdYq5vLEZEAPWcPwb/l9uaH9Kb3+MMNZNtfoxjs9MRuzFpHAFB
tnlUnpB9PSg3uQ3D/C7s8qTAM5fprVHejewUoODxQNzbLpmJQXJeCiJ19FfoP9b3YuAthXPaVsp5
d/LqRq39zSqWd/ISCRVenstg+dCXtaGTadM22atdZZfUlQR9lsVV/6V2Pnc09rkPpx2ICTGu42I9
gk4esoKfaMkuHHMpVqxOE25jzOitVVxSRoGKbvsm5EsMyYVhZguT4hJm0UPCS9ehWIvYfMbsx3Tu
5eHZV4CQHOLrdYSuNjG6o/ezEx3aLvSr5nBA5XkiBwBc1lM7egJT+sZwq+HyiFtIo27gAkoS6Bih
fJUyKTJzB0IgT0jNz2xmS/B1glSxtcQtGeWpKs3nisgZIxOPGGACuaD3VorUPeHW2A2u/bB89VTG
5otJHRb6eA81chsfekifwLSfvDa8m/SaLsZP2fJqBEsOmTttVMEhEAvkuVuCU5/1h2ZiD3Zluo5a
916a86sxtifE+Sdhy4uCXiIRgHLvUXLUtel7n0lt6iYwAADn30lWszw05h7P4HNi6m7GeHY3AQGh
e+Lxn+O5pTARNj6paQmgch42ymrVdvKbjciEwKefko5bRjQnNvlzbyQHGMBVkjh/2oQgkO1Udeta
ZG9xbqDR4E0xh+I9TU9xwrcsA0ulX5lvlIFYK5l0q5EeBunDYS82vK3tb1TtWxtSNfBxEH89fxto
0OWd5NWhenmg6JN7AAuTeqc6sb+1NTplBG3br38q6BhFGqK/xmhy9pnj7KmOtm5oHfaujL1LPtCV
hi/P5+xMy+mFw91yaRdxsqr0MDktuUVJkiJ1IWvFFvGxVONh0aFXWRIjRbbYmzou+8JbHRiAM7Wq
d3awZBv0p2dVy+eko8wYSRj7o9UuaykZIignCrddU2LAqUN0jUPIUOoyOPXOH5Qv5OfJRyFm9B1a
hZ6h3mBtnAWrc9AwRUymLE9WMxyKl6UJnL1liBfRI9dSQ5fvmaTRFgQ3UNYnO+R5kYJoxEYgOidN
vEUQfHbn4KXpyZztQNcbt8s3aWuXv3vyfOGgMUqN6mqMKuM04LKF+d73nNq9Rjouhp6kPOQTkkD6
7jk/ok/h9TibDXyQbMajz3vOt/FQYUQ51zHSecdJ3G0+GISTuulCTnm1b1q7fV06kT+J0d2iet0w
PARPprm057KXDwOv5FZ6EWXZtGmvCaHEBmk7grYE/sSDLEIsaXkPvCYLSwNSpCXBD0X503Jsu2Jr
90RO+KQhoYt5YLGbDjlSBPo0dmVR2Xup0p2yhQ5GT7oT5WlML5N1iBp1x/7VngP3QiSYQ74mas6J
3B9jaIdjTMMOTX/jLsxCaLUCGbvr9XcEQNxaQqqYhQ/2FMNAcVJYOwwEUYqtwWgIUKJ/t940DrHH
8J8sPONAFllLGvuPKeSkay0oUUgcxrk1yCtN4QdKuAm2ipOU8mT7V7Ig9MoM5xgTc4W+PJrQWIlf
lmKhoIltXY/Vn2UbcTS0hkcZx/6GaBIX+R3HJv47B14h45uBbnKhdH5VdqZ2vdW0Qs826tyxRuUX
peQb9TxoXkVU21C/RPWIkcL4YcbmN3Saz4WBNdQguJ23qyTqsX4RAQ8bVQLiZJN+7BSGuS6E+GGq
UCv83T+KBUTfGonh8YlZF0y665BFfG3O9qnD87aSSsotNHsN7HWNzaVDQc2nNe0CFRa5nkTOO8bW
LYu7rFSBLqW7RGPj44jYxi7SoSmb7xL5XBmWj74l7DOEullH7nf0J+yyCXiKVXE29C3/VObt9yZK
Xr0KP6ZLTMfGzDMsbhHFh2nPiCgiYrvro4pD5N/TfA37mBtnzCw98gkz3bguDAt9NiFjN1omb4A0
/s5OpoZak+otrLAYZA4FlKqkfgghRS3byxL1f7i94FaqbkvBSL3FmM773yea4nJXzeQy5mYoHFSb
GRqzW6sOgi7K63DXxBJIYu6uG7dBSa3EBu8aJ94lQctBpiCaN8FUqxq19yTdJ1OTmNssxWQT8rIX
Xvts2caagm7crcSTA/USK2SoaRd6LzZ/AX5sRiNGvw0HvwwFOc7AyCUZPkifw5H8gl75K9a8ZylG
It6UfetLHVY/kuWs6tPgvDHzVxurQz0q4ZNXURl++3qOhhIDeN5N57KZ5DahdnPtICbxBA/1aHvO
hvTAOs8Lvm1ec9CvV3YyzCtzUsNv2/DrzQJoPy3uuI5CAlcDn863YGj2dCu95DF+Y/piOAQL3ho6
yhHL1Py/IeSFpkqNCRusNA78NRXgSAWjgLJN6xQjn9pJDVAuY81bW204H83Ewo3TBocNuQ0YEkDr
8QWEPKfooJewR4JkEXsJBpwYGQZ+w2Y9TKfVmHHvk1Rx3hPjyRpgrqUz3kst0RX5nXmyO5jAFlvA
YrtafmFrpyEnldnBW6Ds0bWMONT9w6KbVAe1HAkuYC4ZrQJnpXXw3ImltnVfzWr5rGIWmEWHJ8eT
LlzM5XM4ZN9qp4zWeTocyFzF4UK0JH3a2nqEspyfPDxR5f3DUt8MxUPbDBEwbF9/V3b59vVeJLVD
Goo6BlrbEyAAYHJAAGBnPHeVi6/Lx7jUD8vexoy4cipEl/1EG0iV/aKcUWxdQWw+uXFXv2MBw+jH
ApWUDEDDOQmTzyXg7/hahEzuCbJe68ruFx0KhjLuZ9rCj2fM//YxN+KShDO/3fpV99MOSED3UGvt
xHtYpcU2lsZbz9vmRMFbv3SfrV2Jrcpq4LXJ4n4388rHO4eawvvIU/lMiH3G0wmZmZccUcjn2hhR
K7dENMcR055SRANWZlzB8YS3qWs/ZtKN9obhvrNF/i5iD+dPkYnTTIASS4j5mrU9s5ynAfouL1dO
HRN9hNlzGamchfpuE+9KOuWEhGg2Vk68tsf82KPfXFkOVp1ElHfT+yQyG02A0bPLjki4s/Ewjx3V
6UZFlDjoSDm/USW+8hElrQigfQfq/TNLOeqFv4KuZG5CughWyH/1Ahmvs9DedgaNnULkA1VvJycU
DNmNSxFlmPFRY94IUXJL8Z1lK9HVr8bELfFFBmU67GyH+PW0iMjWvzhOgYpkbH9PM4v7QFlq7bPp
dc3wtuThoZqr32kG3z0URM3n04LmyEKz4etzL1UxWIed99DhAcvg7RjKSVW0e/iG3ikeTuajS+2M
NZIhTuQBKo15cC8FCoautAYMynyor4vuDRJEbjGMTdvSLhxlf0q0jy1GN4RI/MnXF3UNJrpkrn87
gyIU0gABjDXR5oS8M6ijYmZzkMgenTGfgnHeIBSajW2J8O4KLMKycolEx3URmHwe22/O7ZicyoYL
NcAoraS89zjwVyZL58ozipd4to+xip6+9uls4ieJOI5h0EgOQ5c96jCedllIEXyNy4qZabk6dlVt
/Yjc3URfD3pE3ZXVPeWtT2IqHz/G3ArtQes7pxIAyK/XcUFfiOGJMpMFsQOmNouwAhcRWzNmhxqQ
GsJyS3/yPmEH3QUzHZVRNgJgyb1TxuWxz9lhS50mR4IWahKslSuk+tW6qfFRmkjkiOyNB/J65c62
0NOGsnjyFiRSQj2Z7XIvJKu4YVAHYIn+JWmQWEW3r22ILZCQzgpcNV5yhdrWwxnmRIdyekr7tjn0
rcppM+67vYvQp3e7m8UKsSroduU4YOyDntyJfoi2/jhGhyWUfJtf3ZlYkiH66fZJ+lLyktn9S7Hs
KVSTEDINaGZS30jG6XaIPmh6iyAMwOUPY4NEKRYNYYbktv895uf/c+KfLKJ/Tfy/1uO/irgL+cb/
JP+DvwVmGNoWiVA6uofcmv8k/72/BYFDAJP2i/xdFvB/yX/3b7anE+5823Q96Dy+i9VrSP793wzP
1o1VhDY5/LHzv8y3+2eJCy9PQEINmwX/c20OrX8JX0pwLHo90tOfftvJZ6pO3Bdr5IzrJsnOColV
bc1IXHG8rrwFtJCYxkPlwZL2y/CiJh/3YOYbF9LRyiMt8i6NExj+yXD1n3oFdYmaN9l+/dZzk+AJ
UWu6a+tv3ThOl0b/Qh8FjUQWNssIJ9BRjNkVBd/LMNfGVXStCfzsRfsELyiZjPtizE+FW5tPDl+4
sTjmE/QdTu9m+uH5Fqk2fg6dsahaHLMSiSpgEIe6tI1erKqzsVDzdjqlCDb29B1n7xEE9dNobeNu
xZBdTaPr8rBLfFQLxa5Z+avgi65GGgoY4eyH30wfQe3cOUXRBTSHfxq1452NkhlnqRm27KXNqZMn
gMfP4pScf35b2K51resi3ztMNaevXxZr+vvL9a+TvPRt+kf9hhVAzJtuSFyi6ZiBpxVW/6BUIiin
yBS9ih85A8K2cUyUBm26q2vT4WPVZ99xhl1oz/Icy61KO/NYGxkZhhmQRdHssUj5OCiXOzxXePqH
dwKEco7r6v9UY/lUp9XQ//u/Wf+s7tKPGAloAZ+KpDH0L+5fPtsypn6QL3nHVeXQq9jptkoBkseT
3W+yTpG2H8zpHu2ZpdsO23NG4jDRJk22qWJ7oErXmOj+w9KXE/H3P3w43qO/XrjQRTJg+yinBOre
f75wFraXqKiyEuO6M7wKyq0vsOFHtJ5npNsgsWPfnBsXyLTpSHsVxMGXDuAWHk9wD4vEstH1X/77
D8V78V98KrroPI/kLGLZ/ppf5zKkDaY5Vh+W4/zkAqTxW4Vu/pmiDnYsm+LQJlbbQ8QLAFVRyvNY
zt+py/S2ad/JoxfOPxdyDEG2aLVAPrELOR69hihf3XLOfjjdJS18rDTM7Wc4A3j/JHIOVqILzca2
hQf+8IfZv2cdm6Ya+oczt8eCFHYmf4ospa1+tS1Tsm2Xd67ZzmWe7eBz775kPJKx6TzN0O/pwmzj
aWNtoupzkhZAQEhjg9JGPxFQglgrJjv6Lptd7Gk7RlXg0DedZHl18HwdevDhzCT2KQrxdJcuOJKJ
SS8O3GZjLdRbJ6ryrn2AQ4MS0nOBM6RVj9aI3N924XzryJF+Jd2aGJ92BtiN4dRLK9vbseOBZr7A
yBZdUh6rwKhem3Fpj01voh/qgR6dIAkB2bU6UxLxk3lZu+tb2jBE3B7CRAgEPGhJOZ9XoXiiPvmV
pCh/bfXJb7rd7duwiB9qFv2uCpw/jB7EopxOHSprmi+H59EHRrQbn6JkTkfCK+mP0hqkIT2Zcyy/
2ZFNhXTXEF6LXwtnvWtv2byRKTv9s+PJt7GnqD6bgh5VU+btpS11AylZKYk8024en8li8O5uHP8u
0VyRSLUQ0kWyQqOvddtw61EBcJSUZIxmqrtA4AOQFKxavTUPe4q9nbOKVHcyiqyAgIPcE37zMqVx
+zRYwSJJ6A2LnWNh2EjJDPHwQObC9s5JtRzsbnIONs9J0GfbNpL3zMijZ69pARHSsj3apUR26IPd
EuCRYpsmaHrtuFDleNGCS4YOkdi0MNqJxn0bBGWdnc7Z6GLST5J+rI4LvcWxW6gbAd1vKjXfdOLa
KRzj13Ca2zOuIrzD3czDFzUktVjk1n89ZMPUfYtIODjXac9oY33w/gavMx8y9LIXoxCIsMPdENTm
gwi/cjJgvi2V3FEA9FvsOJg0GBF3TkGudW1b56Jc7lVFGUFfdN/QoVwlGMsN5O4V8cVPaRnBnj39
Y/ZkdhQLarNEBeEjcG5+N6Z71EW4bpSXX9HSpPqgbaHcH7294xabZqqdU57teZ/S5xkt8ypvFrzv
BCPEnTuti3lpDgs68nsdcfzLm4lTeonGoodNYSGf8XMbSLHQwy9yl7Xzb7emJov6RfTpgWvu83D6
uSz5obC99jzbqtiaqW/szfqIhg0zAIrX/dJWwS5oxp7qpd67ZeeiWKJzV6fX1PaGnx1zMf7yDa4O
944VjgXGq14D4IFtOKDLVdknpm523NYvzm3g4FeNP31yR8/GWBPp1dCCJn2LFpqlsyCdm/IB1/mM
DineJSGYjC1jyBczvgl/8M8mtgode5NsbX9Wx6mOH507H6iDG0ioccoVIgIqCLJ+WhGTUZ2jxINt
UFeMonTv9lxMYn5SonOb6Aw+D3he0+syAHsXaXxpWQqOHMDH0xLVBE5FCBCXiYWG7LzkVUkkRXXm
/UlPk0MZn7h2cZScFyM9oy/5qSXZbt/0z6UO0BlJMaiQ0Ryxnuz93BsO//3+YIX/j1zTFvhwQP+w
TggCcf+ypTaeA07Q+e5HboorUmnvziYLJFtE9xEyel/F9CcZMop/uKN4GabXMTDCa+xY98TiLfPy
SG09On057UC9pXWHlsln1es4QmCKcOp9v5jtrjNs50zSD6+dFZfnWjxlCOjJ8Jt+oa5AIMmYFxbu
27j0zaaf+/zeR87bV1vkpDLzlKvpbQgAZtTUk52DKAE2Gds1AZJnNdjQrGMrX93pQ/R9D1iafiNJ
6lGBBzB7r5rsRphh8TwQrHfFXY4RP2utvevYBeLUWWGuJOWnqPMjbU/EUJg+jnszSC9Db+anPCHI
rWa5hwo51MrApiRx6jUOHDExQdVt8CdAyyW+fv3SOnWzwYvwm96sdV9m31uV6D4aTncbvdJ0VUu3
GFDSa9yC1k1Y0Cf9uyaYnzoVB+csLo1dQzIhgzI5Py6n5I3CB46oEE7NCNzDLMlsHoT6nlniaAcY
pMvGRGtpe6Tp5mI3Z5SvDx5WoSokyK1U6QbPEonLrq0VlevBI9uwaLGAtBCGp5aMfFLZrAvm4JCE
eXnO3bw7p/PIPjp3ZNh0XXc0OYpujKatd5YxHL0pQc1Gr08ZxOG9M9PD6GT1JdUZjQuHK6P7RRiP
+eKNQb/usd1GuZl/b6YHLVrkzlBYS+Hosaa1K2jCPWUsv0Bc/jCmZrol332t8MOj+DxHs7ch+pBW
V9yYkRGZrAzi0mAL2s00c5ByQwxbGZCjTlkWWBZx8UcH7yypDA39ISzwLkw4/tcabGZyCQeh0SfA
y7GXJU0qg9+fB/QxGyuxyPLKemTBWXCkctJd0e+Wb2SIJBHPE5kq2Cb2JfkhpyFDkbswAawHZRXb
rDKKVwJwaVOKUIyF/jGnNPCcxM5ny6O2zdvpsnQqoz3JT+8LDo7/KVPVM/96ykN0rYNMKTO0hENe
8V/eYiuta9TF/vhh1u17jUuFmIIWaHRqftiZCDhV0RI3CpkftC75PjV+SZbi1J0IFs0wurcwfyXv
8DhFr0tRxTde6+dcT/vVq6dn/xQQYM63mcYETMAB+iGiwwBcEGrcYMqTw1QsQONMW6vWSftbXf8h
SKXaByMpPplGIKrpSWpEwgeagCpR21KjFfRBkL6jgXTjlmo8wwbYiOPUWJca6wCOxDjyJDQG0ozV
U6lbKZXk8SlrQFVDsDPnaEsqjaIUGk/JNbJSaYxl0GiLq3GXGQDGAIgJNSKTamyGPWRPCENAcNHe
EJz/5jQk2ahy8QsNLX4RusidpcbMoumJQiNAy6ECDko0LuRTEIJ2IDh79pOtkaNUY0gSYTeM81Bt
ZWtdXUrItuxXdGJq9GkEhiqBowyNS+UaoZo1p2RIg1Al94id8KW3gOkGjWspeR81zoUdsl91QF8O
EFiosbBSo2IKeCzTOBkD9bqjow0NLRiaqdG0xhtvsTDplZ8IUyxy40BGA4tZGeyyCbSzqLrf/GBI
kmLfgPQFs+s0eqc4MyvgPJI/tqnG9/An4fPWX8RVwYOucUDm08cCMNhohHDQWKGrUUMX+HDQMKLG
E+HFqnWur0erP9mYifcpg9wQ7LcrR3pkisTWcfIQqBUT0GgNcGkCYPYAmY1GNLHLrmeNcYZu9ztr
gI7H2+ySWWf3gkIXc1ep2lnDfYOTApgmGjn1NYaKfIynQeOqbgRu2hVI3qbs1I7xsKavlsBI4Fih
cdmgBoLPBz5ekLWIrwiYi6HLJVHiqhXvgYZ3DXDeFrx3tN6/VCmLBoI9EOFBQ8NxPPxOKmQQefMH
2889aYi8y1wT5Blc2QX6nYEmM8J5NrMQ11J4W7o0r4FCeYVoZLeMiMbwPhdbWjJh1kv7tSWhDx6z
FxTBc9V9cO4YD43VNPbeCvuPeTFumY9N3R04XNcEW2OcBDNVcktzETbLekJATud3l0AL5dn0HFK+
V6EUWKcOhsJhtKyVmppjGg6CVWn87DpQe6u4uX7yjgq72LYfoUdBbimJRpHuQAlX0m0prMXHaB8j
TQX4mhQAGWhWSetHh9a3r0EAqp5gMGHH5J6k8ArFcM41zSA04cDYhFwIDsLTZASYv9jW2S+k9Wrn
asLC0dTFoDkMTWZ8PWxxUSFj0VRHCOcRavKjVcdUkyFf7+MEPxLBk7SaMIknqBNbfUthUhoYlUFT
K9TQcAsXJp5+MXCa2N0hDhKEiXXyTWbDM9HfBh5jlBLLHOggQsVibb8WTe+CES+HIZbFbqIIfKXj
TfFSM1za3oH0cwLD0mhalUQ7HJjIiNVaSM2s/gzmUmypQ+2o80rvI8EelCZiKOAsJMNpRMFI3l9N
TqfgbZMOOVSFa5RrATaxRPMICd7vI/isQhNbmaa4PI6tNNetmrmZ4LtgpFwME6SS3JeGGto4gSEQ
/clbeC0aTaIlsGmdptUWTbCNMG1xwytBn627cjUNN+VcfJgHciy6/sUyTBJcOF1HGGyhpSDyTBg9
R1N7mHCH346m+1pN/CnNAGoqcLTPUlODISEj5PiojeVKIhhqh33OmM+T1ZApncIeG7CMStONtiYe
bU1Bjmhha5IzISYHTVEC5t38muBvW0RPoepRMmJ4HIL4OUyVd6I06kCLUHZYSGvDZglIYjdEZo4v
Xcf6b5Nh6Au/gmhn2Uz8aA1L+5yUza6Ka8jVEuPaUCvNkKRqP+dWxI6SF+B1IbkQRpVsYvzAmrLF
jgt928Ljfu1Dk6Z2Z83xjhG7hcUNZGNBt6Af8Xo2rpCIQAhFhvVOttvad3i+YJAbmGShKeUFbjmH
Y267EaW00bxFrUXopV37nFmKW+e08a3UJHWk6WrEieyB1ibSRLYLoz1paruqj1JT3ZUmvXNNfyNw
PXiaEEeaAVUHR17BlZMtf7I1ef71XliLcNZl+ZbgfV+bvAh8zObRedEPKzbvtTGmN0a8yKc9t+2G
S2fZBf7e6i6WkFTtkHDivGkg9bWwEKE1rvny2mri/0vDgCEeJhZVQKTlATR3j2vO4BiGkQ6Qv0Ga
N2oCS8sKSvQFrhYaoI+A1kd6AGZG6zhqhARVQpyzupdaqNCjWOCjfRMoGBDc70fkClrYgJ2WPV0/
R7OWPVB3jt5ASyEqLYowtTyCOIh1EDLR1Vo6gSuOh0DfIZs8ig2JHI9SJFyWqv2zixvy2NAw0Gf5
q/BQgLlFCwU8ekc7J/Yrzr1fPl33q07wUFfoOjgsXyMt9AB4nel1YAGzP0apql3YLQNxqHLaF0vy
lQC5WQy8HaUJa+yCzTRfshItMPGbQ0wqGi7nHOGAPd6tmr++UQnauUrusNERdGjOA6dNfkw7I/Sm
wi/G1FcMVnuOyvmeRPYBUA67NlT1ifpmok2wLI1ytPe+gUzZzA+pwcAeFANyHPJUQp8Wl77cEma5
HGXFaSy5zAzNu9rispTx7krVVLvPwgHRRQbflFtBsSvd3vjpFj1dw/Njog9yjcP64YO7b1WEVmNi
6yZNsQXScd+nnMqSMeF++4km4ik04VRRDeuoiZiqWyzMo/9e1in3bDDTkYjTZkN7kr0mavM/uDuz
5saNLAv/IjiQSKyvJMF91UKp6gUhqaqw7zt+/Xygp6dtd4875nUcYUWpFokCgcy8957zHeXaeh0s
3i16K1oBubmcFJbruEfJW2UNejwdG4COFgqHBi8xMPn3+C8weKOUluyeHPFnbYpY0UHAb6CPxaZB
XWaYREc3snidZA9Ih6CSVZ/N57Gx4hRQjQpB2Uzq8lQDeKRyU2CXrxZFhaa8bwobakjyTVe9kMQI
OhUTg2Yl0qYtJIb3Emn5c6Akp6mX4xkxNRrzauiJcxufqCIkzpGUsBiV97PCa/1GQrmyLNreWlp1
qaxr1YjcWgy1Gxm6vVY4OrB76ETT08pij8BlVM+WPgnkYLC+VWUbbutMI+y6B6OSGYKD9tC+OzEa
sqjJrqVkOuhM2gz1KATusYFZuMNKNOmGAUIRmWdgevX741eAO+FWjsUp1K33TiGr2R8nJg1ojEzM
lxROyko16xkCRWmYktmwb1CssxKnfOu6uomAIzFy4MA1aEYsvGlsL5nWolA3jGapoatehjUWMhH0
eLDMvr43piEYY4rMLRPEUNhJoOn23g9bstX1gVLsnCzzIJI6ytrR852m2NWJy0vfFJxFpAzYq+qt
UYTl1h7OCTCQI4W620gt3Bn4C+3eWsVwtn80JB+r3QwFL05J1yrviie+YfDilExB7U5pa68yIJvk
zWFCzDX0ZCGnFnTRPCATVCet9CTI+cg/A454FQCkBq8svuHTdu5S2gs5+P2zryG/ycJ22KCvie9p
xGSnC7nLraqobj6DrWWOKmjVFAqkWsUKt/H4K4+Bi1leXx9EXL6TDUzmaJUxLPKAEMO3/PAKDs+y
cLQTYvhw0Sqm3Hl1l7lB0M+lQZksMWiLS2eeZJauurSwD0Rs6btibTZlfMRbtJTNQbN0/1naaM71
ZLhi+aEtQoqwTaxj0lVQB3Idvl5AnkOfREyQfP/aIGCccnvdAnn/qajGO5ruhn3E+9YUvFMe40Lw
MzpyWyXytlqUVOeoZFbuBE1P9Jq/Blt1IfuivUIY24ZdbQKgDitQZhTEDueVNzpOX3XdVj8TFXM7
wxx/UVYaWJTpByhX70VV8/ch88oXL3f0rdKyOo0BpxqNo+wW452Tbfyp6AmWC+A82SAUFErSRVTE
E3rJvj94cflDevF3ZBjilqZWuonme5OmjKHDVw2dDQ7buXlM8KuUqnLoMx8E9uNzFPR9g89sSJT0
6kH1mmbpqTVYUM+Kvj3bxDqrRlAd84afXh3TPYfx0A0dWvJA2pKdZZVY/+i3rL3JCUCwNqg5C8Vi
7vCc+BAqY8URcOe50cyy0M9dC/qtqqATYanntJmLFx834otphXtdAwIZlX64acOUjlLSTxtWqJy9
ruLs61nJqeadX4/Fk8Ih4cmQve+2YATdx6c2pNutWc6HcYxUh1adYPzM4gWFOYTL4h6amhWiLjeW
emc2v7rR5EHxjU8CzH8Wusi3im+M+4HFGbFb5O29Tj6ZDqN7rXCCi/QMglBZD4+epZ4cWvrbUYkO
mu2lW4wkvsqXHBt7mymaSqZ4eVD81vpBz+1MF2ZYhxOMQ09zwG3kEJnaIA7uU6R0jOem2G1C6d+1
YgROkk5IW0eEBIJ67jzNHx6fKhUFh5zAllrmuPYSj8OA1t4y0/FfbEWnxA0SZ6uSL8kDQ6cjN/se
q6+kBoli3gLQhsiiwMh7xqUbVCav1aDtu9pnE4kyc59nE/KWWcxqlYhVS5muFEsCw+FtvDw+PP7A
6bGFmzpAtTA3UAOqyrGx5DHqsO8WtKDaCncu1jZxzSZdvcK+AueTR4d//tZUAD5NTPjNfqayLoRV
u23ZAq6A272stXmAUtiwddqxdMPfPAVG8CsQVbaxxUi1oNghWLsyY8IStm+VHqukahI6sjETIOgm
UoyK/ghLZfilYbFczYD7U4mMd+OUJu3SqUwPhD5Vy5CCe5XXprwAP4yOUot3Rt/JSyi6U1z1zq7O
E3nyJAKy2nD2RtJo0E588js9MuvKfDR3mZac7QFdX+Z1xTlVk+Is0RUvlAFTbUp3kKcTHwSTDxoW
OguhkLfSF1d/CneV1k3rQcFIpAxmcOg8ggGiVteuaW3rG7v0cb3NX1UatsBqDo/s8SkVQbTu/bkj
XzPWcgSyuxzYvIv9vnM5PdVs0/xMY41tKanzlLhPMyYGtnr2+9zZTLVOu2NS5M3SzWPakHj6+Ozx
wfZXIlKK2+OTSkUyHk6mv9bqQOOaNRnfmPTxqvjQoqo9y06058evGMsrrmXSc4wTAc8ExZ2KcJXz
T5BdMsEmlmnA6fpPBdDuy2NcUIf1W2aHBUkoeXPxVIBbPUlPk0Ab3BKd7GrjQCMu1ts9vecTRxPh
tv1RxB7yncTbtX5bHsxCQVPWt/2SWvWmQrJ8Afi34IuYUMmZWfjhOVIYxHNkG4N3hDiNt8iMOYo5
p4KEWVzjtB+TbR6o6V3HnI6S0rt1cQvK30z3eexVP40guuWOIB+4K8xVInn8qaKzgznVtPx9MW2S
rr6NIcizVB04iCCc/ciGV9E2zrfQe61hMEVsQ3R2VYNtPrDU7pjKYaXAftg/PvMarzsiSqm2RTSy
QTRCO6Q9dIBWBPXFmxBajjBLl2XVo/m2pvTZSiMfue/4GjTVu59PcqMyZtwQgKRcQk/shyjcFZHl
b9KJSL8xVIDnjUPv+r0ebTKITDvfqKE5MV+xYN61stGfuyGlecQz8NZGzH40nSnkRDL5lT4AJXHo
OxsIuBCI7Zav1sbHGo/9wu4ca+/I0oYeaNX7uHbuaWXVq1Cls4/i2Vnhd4driIycCiqXx9Y6GKAJ
lrVvWIy8Pz1sjPvJV47wJayVb0Unw1e8G1Hh5/ol2ENqqG9eKBBeGPSniwZ7gI9iBukm0svbJFXz
K0zyLUp8b88xLOOOMune+GO4SmYzQEwiOpnYfAgT7XsZezFCmhDvFJDGk1C9YKc4U3rKoZAzDonD
LczMu6ll+rEj3+ToW4myz+wSSS1jMzx4/MHvv2S2v3IKlgaL8SRylppLphVbCsL89PgQAq2kW4Ve
+sHX0DIiaZzEPDFBDvzhKLAvbYoGTSJANXltLYGh11B2GvhQhHGBOGkltvsuM7OD1mpPueMM14ww
7dMgq2ptp8krzU11n02OCuiCD49PvbGbrWntzpIwCJRs6BkE9/aNYGHrFqN6XgYOrrTHp48/sP3p
tWW2DdZWJ42jrdwJQvHcxr0PwcQMHf/LE/DUALYj8Q8mvOtRdc5Z6zE/Enj/VelbqDFzeWuc4Yld
HeJrXNO+rXyi4gh/iJ8fc+KRB2WFKd5F1RPtAJJ3hwCYB1OniQNdVLll2r30TbkNwoIeUWIGt4Sm
mFiNgwMTS6XDZ0KO37PdFQcQYt3J9gtxeXwY8X7Y5HYQYKFuWNbEzrQRRkxIQmFo9B3Yz5G4Aryj
TmWbN+YXLDGUT67wJPFgXd1uGATRsWUstgeLRUKEh3+vHu3uQg/FxTKiHpuxfZZdFWxsHZDAqAp7
AVgF+p9ZR89Gol4z2OPfgm5CHRRZ2hbYZnsPm5+TExN42/6AjzCicifZm1rupepibaM343hm+2QY
gejLYHc4jLF5URrz3Gr+R46p+kkNh3cnqZl+6cql0HVjPabBm9FyVKjooa5bqEerzKkL5Imyu1QM
hQxTv6IrQrjSof9OmsR4TmPvoFWByjfBj4WbKN/ZvrFWu9E+jEZ411LjPk6sPMOUu+zee80hNtWL
cZNmAKJmjUF60FsngBLSHc1AV65GbV+czMCJTD/QrWjdLbJJNQ4gDNG8chIiXiT3rgayzl0v9jAW
aYigeegC9RlyD6MwZkk6lRg1h/eN/IPqWSMyQBvlJhBYezurR5xRSFhaVP5Mofw5kEHDFCRjWgS+
t5Fq3B/sfhIHY4hx0pZh+eyTI4/pcyjVTZ/DJHZi6oUyMl/iBt0NY1TwCKnjlqWq7Noy+pxRNyfS
vk+mwEQdGCksBs0rV5Bqmeh50VfUTICwiqk9irLBataXtatwkiKhCiFQqKgke8RrR8URP4BUkTid
4Zup/inT09cqoZli4P++QrPjomom7SK/N66SGwfNc3OaNOwQJliUZdZenGig6+NZxxZ7xUKXxkjB
xwc6yfaGkn5b+NpJR7r83urebDAsKaaSEWhyOC2rKsWHUzFzeGhvqG48iCh2e7Rb3rIhjn7hNG4I
ohTmocsj81CQYaWIVu56+DU8NuEpJuAW+73f/weKlvYvs3XbtBipMlq3hAqV6S8opKhJo8juevGj
Ij+MgvY1dZry1UrkzasmayMVm0wtGTFGUguceI7e7Lw4PpSeNmeL9h4iRU1ZJUrzSb69si0rWoCC
bZYeHSluZtP/BzWABQfqTxK2OTiZU5lJTYWU1P4ru6mzSrpBU+199j7aYL8rykPZs5laRqEue7AI
tl9FlLOdup3o5RNg6GwsPXfeFdre9KmQ6uucnYfp4cJY1zRSPILacj2qXvx+sKHl0vc1DPT2Sl3C
OhTdhgkUje9GopYLxPOQ9O166kaed9ZP1ywGGpkWaFTE1CTMxVFE70WpcZ5CHyvw6OeWlrqA65Fj
N3V9bEs8Qplx96IweWYQ8ioys0A5RNdnDDY0QtZp2eQ7vxUVvQxjuOr6lfVnypzUjcbyw8ZisG2d
8iozRKAMG3Wo8ZZ1CzT/TJTIN4tIjIXapuW2Rwh55ZBNRHIOVULC3bB0Z9ExUr6MAaKcPuaI+pBr
/P9WPtvA5f535fPLBydDPB//Sj2b/90/hM/6b45NaKhuWaD96BX/j/DZkr9Zhipprhma+F0S/Q/h
s7R/swRqALqCKJ+FKlC6/kP4LJ3fZlCg4MBv047g7/1fqGem9mftM3FbPDkc9nkZDt1spvF/1n5a
egMxV5WEmCP+Y6rAdgSi54mxCRO6hLbTznY8VBUBasTujVm85U33uvhpAs1epq2sFoOhFORLAKE3
nOZXE3cob5JdNBtrOecAc87TC17ql6KYF/peu0sawUQofA2oI1UNHLeaExFJeCei/Dx6mf+H0HpX
GhIWIiXHLazxDQzSAsj31uwxwJ8sy2VX1PRxZ+JEAjchBxY1OQ79Oua0GuqrEWktSOJnM7B/1UaZ
8KTUKB5DPmjwInRJadXUQ7Ao4fwOyWjvppqMuWi6CTM9iXq60f2k5VVwbOYMHqzs0flAqbUrPbUh
yENJTybrW0ZQESixyliEsv18/O0iE1TDwNmIQLCeacQsA/poiH49lGYtX66A3QUzgyFtamD12qR4
upal1t/7CZyD48l7JcSa9tNHWQUFPxL/2qliOj/eM+JpJhxT98kEZpeF+gsIRdE4OSqVZh3k2Bwh
7JtN9DEWBuk6efPpCQzEXSFWPn53otvqZW4w60knMlvy7rlIh88cPD+YmlNkZC+kRtLXZGik7Shg
wHuVw6fUzA/HA/UY8nJq+44I5yXyhpvWiXukmGRGBS9+Xn+WMyYlDeN1YCRvjRIYdCz5F1kV/Kr9
N0dMt8Ge7vOrR8j+EjXBkviaJ8uAx63IBr8hh1GEe0iw1J7ZGu0tL6MBidhl5/TyXnThCZgSpPr8
Vup0i5FQT+sZBwLSgPvEq18t7xY56t1sxA131OdgzQyN7DgN7atTZ/sp5K2pGlsuDL0CkMJJycDX
s+D5lIskuuQq5z4qY8YX8PbUDElF9TI4+Eab8Zq2XFE5D+i1rr/lPp/5SJ/WEa73RTvulTF7Twdw
ClVEe1Uf14TKnLQxP4XMJbGv9p/dAKjKnxbEguLqvJt9chKxEazm96BI15GXv4uvpvMlHnXeAl+E
+HD5NgWv2keZCSlsnU7TPUy6z8ffkAMMCxvx8mK8lSloJ1shkW++eb3QC1YlD/einrNXeXmPewmD
E8ab+Y5wlJrbokavRXLnAs3lp8ZMJYU5Y/a7Mu1vRkl2YiQuAyMjZ+xfEMGHKz2HiDxTcmE3gTQz
EA20N6rpnUDTtOo6BRlBYD9JALDM7tvPcTRfIx2/E0CjpY5KYuGZ3XcPm//8kDhKdqqqdqeU4v5Y
HmwyVxf6wM9Ov+h9shvyMOn8V6EFsitpb1WD3hYe30HLQgB6YfUW+KwqDzyPb9Bgq177UdxK2Paw
uwdEFaGxNYlnWbQo3ZQSb16kQz0MnxI//aE1zbf5RYqO3+dYwaUcms/HzzmZ0406mzqsvvjyW9Dg
POdhmK8N12ujUmJqUxbiL+PHSPPoAy/y2Y7Um12gEQI/aNX6Pe/jkzTxGjUwAxGXFZxz688498Fb
bRS9+IQTdh9M6apGuIn9XLhmZZxV85N3CbEd10q2N4ckqGi+gewwPDKde3eACQof4ze8/0JFyiqf
1D7Ir7WeAOWIQzLf2nYt5sULwFS+qCzUGdzC0jF/Oins9Wy8Icr+hI/EE9SqmwqpRCHyfl/JKjjE
5tS4ZATWFOTIKXXOz5vcgdZtdIdJHzktoSHrGr3dABkgB01v3jOleIJJAp8iYi1uauzrVZ/aqyoh
7iuZ4Td+7v3KSn2iH9IvmYo7qK9QYvedA0aMxmANKgIloXUua8bwVUvEYcgU5OrpP7PQ2kb6lPEy
SXpoDJBZjBUUE3BZHgGcFRKNAVq9mDMPB75CIfVEeuO6Nh0Qbjj4yHbJeIISYxeVw3cZdwnnLHXa
Ks0rTWlrU4zxrRVsHSwHJGToZAx4iM572V2JWrc3eoRkvk4TOOkDgi8S4qk2G74nKS16Qh5EoTf3
hLbJXjbWr8HuxCak4ZdAUqjTnjfaClhtc/qRON3WaWZkC50UGs8uyiUR7gZtRzvdmeF3Cp5so1E7
LCyHbq1JNBrxBeUip4+z6yPvVyharnFq7DH+DGs/FNZySNuGvFXtXkuT3RVHBqAK4hXD3qFtLyLi
QvHC+MBJiM8BjTlVa/JsnvtMUQ5ooVZWNgU7cB3zGw13j84fFkbBREevrqKfrX1tjWSQiesI1HPA
l6nmen+pdx+tnIxVwyxgmXLXZDm3W9py67Q0tpgaXSD+sIRncqmBt1zpYo4hzJEfmAYSxpEnRBR0
mqzqI5rYBcfW6NZ1GNABlb6/rKc0W6NWKpFixd6a+Lutybq+CKQ9nH6leHCWoed9KYM9Pte9dxm3
nSzMD5lLpttoOCMroLSKUdJ1Vr1R+pZwBhNJCDJEgGRq52y0ySbzqCNUQYkMlzRXZzU4wAAy7z7S
6yFXAThdkPXAJORwQC+f4pIXrOkUDqnBgb7QFXdQYWZ04ejyugeFil0Y+u7BhiUzTq4CYbPXtsPZ
nAqm1+PNtCE+GQFQtDIUK8t34OvH43D2iAXah6Su8tCqSyMiZgY46XNkolSlRnfLmHae6pjw+ppz
aLfCNeBMuciv16q0xDEzOZGoTb9svXHa2Xbk4UQfJuBA4t0hKYkWxuivbNk/C6uTaxLFyfRUxd1W
B1dpSSew4tBn1jSc7bAfzjxyw5JH5D0DF4d5w5p25HM85eNxylTrWJmCJCpHPQaDUmyJ7CHuvB/g
603TPJxTzqPiIJ4YbROIf5eu2KW5Zsxk0bLbruzS6UpAmnBFTEfQAoeodEO06WnSL03NVFzKHK56
z95cddpb1TeoKiwDoaG2AhyTLpiXMznnJDWfq+x913J6giNWp+a0GeFRgdcfxO947v+/9YugcJgZ
4n9Xv9TpR/bn6uUf/+of1Yv8TaqWhifK0KiIZzLzf9s2Le03nHbQkA3qEOyX/yQ2q7/p6PGpJrBz
YurS/khs1vhy5vyP0PoaeC21/0vt8i+Vi6BccUxpm3gDDF0AlP6j3Y9xdhkMDm23yXqaeNr64CvU
Ea3gDonIONQQcE3Nf7LK/bkxQrnEN0WurOvslvznzHLmP3gMZZQVZsyk5IN27Yqp9mcQKPaCuVcn
8b3HKitrsq/L+iLN6Ncf3p1/4yHU5h/on/7Gx/emGLRsw3I0lf94d//4ve1WMjkzBmyenrIMwB1O
LNsIURAb0CdMxqtSyKeun55QzRyjxN7HTbkyqnw31vU74Dheb3srbXKd0k/Bnogak1KEJq/BdEX1
f39i/lc7ppxfzl9frkYJq86Fr7At688vNwDLNFl1EX8UcTurGYBpZYu8tDBdaLewxsCAivan0dTf
mfOiPcjMV9CBbwkKUtWCQcqRIGHIRLDByiLKLFd9eLYvluYj28DAn4+rpO9Zj7+arNy0Zep2Cqio
Aq4c0xrSl6cgdedf42AEx01OAnlZjVWu//5dkf/mjtB13cZARSlNmfCXd0W0nTqqBTQ4r3NAX7Yb
kQKIaObDUL6SnK9NZWAErEBFyn5mfoCVPl4Xb3r5PciUo2qQzu2/qkN4nl+nHp8sCKgipH5V0A9l
HME7j6Wvv55QXy75eaAZ6Le//xmMP4vwf7+zdEOgspGqhKrzFwNomk+xzx0cUzT6uwA3U1exY6eu
6rfXOnIYTsDSaZ2DN6J7R0fuL9C6yXXp1W/AfdSN01c4GmcMWqnr6DoTdLFlonPM9Q3qwXGVcQ6S
To+PKAGdmzI5D/bIxN1m7mY5GYrCzLgOI5GFnUb0R93G3+LW25lJiZCKWKlAuwldOfZR8LgP5re2
RZqucSihU7HWe95qLz7HXQg6B+91ruztFB6b7+xKyhi/+1mDPfv7q/Zojfz1Bv/jVZt7kn9YC8yK
00/TcNUiHiBZDWivmJ3iaRsSOO17QEBM62lmZwG93vCcsCI5XA8EqqupyJe9Kpbz77Ut0S/OfSQu
cO2P+E00EwlpVVxKjy/HhdPVapN75zjqHo9RI9KtSt5TUHtLIdpNGJJxpBsuY+YDedWEvQ1rjgfU
Gt0yIkXEsDl6SuuQ8ehRcf6HqzA/xX93Ef6yCvddDCVY4SKETvFm+R3FpbIM8TsRu70K2vo/OUb+
zaqvWwakOLAAhjCMvzxuWeNpRcWI5gNvLIVOudCgfPb9F5CyJQe2IwRk0lqt/cDTFGumS5rxIo5T
V0DnD33/sdhF2C7M8Nvf3w5ohede2Z+uBYgwljvyMnRaabzGP98Q9PmUsZR6+qH0KB5kVD/JYTjk
6d4a8EcW1a3rW0TuA8h2z3Dg6DGzz/xqH07le1jIswoTPU6/8IAuO0MjUhQBUJTj4xyTlrQ+k+K6
LKxkAxjo21R0t4RZYzvyePhq5VYqQYwwE8C7GE+NA0PcyghyJBiSkR464qpWAYzb9KJH5y2JfNoE
Pj0vgXYk0SzzSmHPvdjUt3JAzoemGa4KUUrkCX0XSYP+R1FxuHbXvBTfgxwHJJo4L1NpzMw0bAHd
kqAog7NwbTezmC8z3GTq7ppX478j8iBM0l9OC1Q6dRCSpOnPKDSopafveVmm+Kr0X8IPPjsfTWSY
bUlWDSefxrb5RiddUNlQnz6+KKmI4OYYci81T12P1nB5/Jwmt4NSB5BRKsoiACGcRNOj7mvf/TIC
qGtGe4MsAwKOFgnSR+SiBUDdEZU1ag0k5Eggoy6IT54d30Kl9l1K1h9agWqvRgxhdd2IvlUs45Fk
QvLRPGaJ8XPdNW8MyeCPpc0h1xnl0CBkhE7RZuMulEIN3N5ODdcSAaTKmMW7iVYGudsrtHFcKudd
V3hDE4sKqfLbVaGWdBZlhVqXYKHMKL9VGT9OY8abWmJHyw372ZqGUyKq1y6sj3VTICPbRpXEo10y
JidbqVnkdQsnix9raqA6sULXWy8qrknXVTsPrMPCx86FYc0nSlSWu7JLgatWP7Kwv3s2stVCMFaO
m7tae196UbFsVaFxaHoVVTYBzEHepiuEvt8Up4Vs2Boehy5qhyiq40OnnPx60U5ydHGKDEti3w9t
X2AsQVVaTOm9zNWfYv6TUjshU+9wQagNkN/+mQRucgG4tHrTZWurQSypiYuG+26JDmiAaFfsRtv/
Him2vcb9tTRbEbMnemhdMuTNNMLUhQdwlb5HsbRCAl58n+JGTtm6JH8MrHC9bMOWh6L0+yUSa2iF
i0HKX3nhoUE1UxqKwlsNKzlSpMtM+zF5PB5RwKsN6ukXwKZ8GPePJ0XNmPsTW+9zfUm6DszXwhOb
YMB6kxTVM3yOtTkokMEy+B1+OFAW5gdUAN9p/eGBqfKr3xNc7ISEFujbPMmuZoOuMu0PVt49FZ3i
xsReooHZt6axqkbPbSoyB43sauG5z+v4KscCmBmNBjqsXJ/rgCSx3PS8QRzMr2UYXT1u2pDWm48p
gs28I8KTnsVX7JsbwTV3Ru0wEjOQTMWPMmgWo41Loi/eoZ2vmVC+lPg8RgL1UCH37XLov0ziC9WM
kWRoYn8AARmi6c3dnhPwmFDUWmVdsSWNl3kjbFPLtTC1+B5XPRC8oba1xVW91NAYd3HJYJkMAnbO
eTPv0q+JJmqOw0mtX+wQ5pIdDlc1qTadGZ47J9laARx2R92RggdghTaj3mxajXLaxofc+Dsm03sl
8zdg5tx6VHkCWTg71N50HPR1FjCUt04jb76RIl2NRvi0/arRky0UWaLWO9dg0gYZd0UmiYsmn8Cu
Raw1LucOVgz2soHjGf2XoPBPmqZs542F6hYrFGY0mqqi2sw/Mkbk7zJXtn1uux2+wqhMobB9U5UU
4193NXrIRA7vWs2BCKkV/FeSD1kXOPWCmoE95eEJh2Q+b10F5q5gB7Vpi0iWhA7U9GG3njtcFhHy
PbfnzaiBDZbTYj6hzSdkczYm0nmZ7JOF2MWzwmendw4a1YlmXBOtdSWJUTlhjw26rCSaAPYptAaV
o4+0uG6BXhEbkX91HJYhSLv4EnYxOgjLHnExbolje+3ndo6P+S5J3VLhjhtPOMZWPRtYoP3ksVva
rfYa4RKb0LTHzs6ZZhCfukcRvzYgBVQ10w46Mkqf0rgzlrGIsTn5dDF+9IO5mw+ebWi4yGluKHmf
CT455vlxqOK5l0lAMQmmSMzr/jo7cNp5YgKQlwbmRcUyRgD1Mki57cZ4W/PFFdP/CDrsDUbHWZaz
rSudb12kbaVeKYyp+6XE/FpWP+2mfe+iFEhre6UFtZvP4LLjFKYPaxUjUKl+cf7fJ8ZL16XYQFv6
NGhawrXUrD2irhVfey0aPHlbYx+p+mrKw62Gep8Z8jauza2OHkBrlYMvS15+BBsIdm1G6gatOtqC
5oKO/cVsnTVPWp369FjtHZAae1mY3HXtV4O7H3HDKpPatin7A0pbgMCQMAtqCoidg+4cgDDgidUJ
5LP3PdMGiT4e4PAmsMevOB6wMNCBa7Cu0edZwuzcxXxt8oIWhMvCyIF/Ohw8kz6Mbi8jbOHDyKnW
Fkcz7LcVr0m3g5PXKrtOcZClM0H22BK4iboK5xfeQdWaF0Xpzr+f4EFC4XgL4vw4dcP7fAn1W4sK
U62ts9DZ3ssbwUQuGaGXYMQ7g5SOTNzwzKF77bc41Ub4cxwpR4MT7WC5w2BhaG1dgKoLXBmwxPFN
RGdlUnaIJG45bG5xb/R8kwffva68GDkAgAinF+9CSIazwpbtEVXPkfV5qMdbW7AcFzwKGGtGQIm6
5a9apo7o4HZ+YbldyG3NngnKHZMTqxTPs25RlmlfM44udujqQ5qbcQOvXsPDB6zHLN/g6Rxw5t5q
w3JLs9xYVHFF9yW7GgiJB5mTZ7+vTWodx//MQzamKPtF0OheDOkWS9hWj4Ml7dUFDIJLnyTbJnUW
rUGEHY5Vk9/jizltv7ZjFrERt4Ni3PzJ2qMXBwSr3zKHWGWz+J4Pp4qZLgkbWzy8z433BTxkO58u
63Hi9Ecjnb9pWQPbA+nBNfe59xabaCXHVZHXx6prTj10kpQ8JxwQbJ1I7ixXqETm9QNOpRdyc8+l
aj++BruIizLpEhOywb/CHwxccYh2KsAdaNEcWjl0k5mhZXzOGt5g1VbGlSQdKdCqDe325ePgC5pg
vvMSuMSdrixtlvrHEtVVm8jwYCIM1Py0BDplkaZ012H1UQXW1ct8fwp8wvPfKEa+IjW4AxLGkZk7
mRA6FP1Gl8KtDOJwgh6xVLmZ95+0AT1oZmxyoBU175gl7XfgKwjjdtA4XD2AuoEw2K+Mm5rxJvPN
CYjfa7HxrKyl6eznddeJLDetICCAUkd6uJpfNs6Lla5SibJLGDQB8K0WCT8t8gocYuHj2dMwcpNL
wzNfb+Znkd7aHjHph8+hwJs4TYTRzhfOLqGYo426JzXrJ/sH1Bhv1zs2omtm5NMC7zSGYEJdeFr6
6kuhBmtAC827gulQcgfDKsJso3GHIKJxiYx25weLemRpTKfAUdfi1kzcacyVvIxrI73jkPLyeWmS
TW++TiPzwXnTm+8Blqistw9FkeDlY4kYq0tge7Q2JhALw0rIgIcNTvLgr8hW2jl4lO1oF3fEH8cK
8ih+22E9aEa3B5Nsq6Zbk3jAosXAciesO6VsqNB34MgTsRDUKT4R6CyZynANk6kOV9oflH2LIw2b
wHyLGZpJ4UzvzXAWdvMSshjP+2I/lBj54+18IhHhU53jk65ZHy1XTdElxzEP2vd5AZTGr/KssFVW
xFDNS1mH1pRLOd8V1UDbmsdGK/O3vOZN0ld+iWxXrzZaijS+otlj/Wq+RN4cjOYw/2gdvhPoTMyk
7WfwQUsY3ztL+0L2u1Lxc9eFc5jvxVHwyg3n0KfBrpixm369afrwHMTOfl4Bat6T+WE1sneU2fQ8
yCLlJ5q/q1M5h/m6CnzTvQYql82aU41TBWdAqls267nsrYb0kqaZO795jVQWVUKc/XwDK7TlTrDD
l2Oqv4sE7CRLdvZf3J3JcuPIlm1/5VnNUQY4+sGbsAM7SZREhRScwKSQhM7RO9qvrwVdq2c3s8zu
tTetSWZGZARFgoD78XP2Xtvi6vMIESWHc84/jbQSFuJdghnQI1HF4LJnf8hjf01Q7U5L78p3UAt7
B0z4O2IrB0SzfUCiLjY7di+TJYXbzdC43BQTBpeczKV9Y/Bm+GTLwhLDofAndmB6mMu1Xq7IzxXi
VvL8ZO9W2lKm7KTnEPHCFYIU3uKzX57s5SnWWY2W/styOzcMvrK0CWrd3RaM6kDekLiyH6lrl7vR
cVBKmcVDLMVjxTrXoDdunYuN0azqW8wdEZYavAM6pY6bc6NDgujm6Mkxuk3vlyxpfrbXuSSW5R9S
6w/qfDSulKrDAC6cFlTk8J5Utq/jI23hTdg0wfJ0GD0f1dbQfoAm6i5N1Ly2xYRBlgdkCqFb+Wcz
lPt6ZL0ihWlpYGW+u4X5w+Eq+vn0XgeHpfuaeaV+sLfLRV3+1/Lv5ZGsWdJoQgbLIzsWzTZ9EGUd
EF5/jIji4SzGwbLjSdnj7rhffosUm43LjtVpHBShKfFsLXXOyFYhWZSBT3GkxenixmtR2vtqCiXS
5q/Oqx9nK/pWgKJX7cBXppqZzCop7jI5Q6y+ysZ9Ij1p1WOhAXsA164s+UeoJd+Fb0Pm9wVBorSr
DfFiFt51XCa/MkVtEdvXtPbl2o7aW4xzsyd4dBU1ubNJBwK6SRouZjT8gFPl3gKKti7SSa6Qsa7G
qgqiLj8wF+s2c00gRwi3Cm/n6F39iFqx6YgD9eLvSJybsdlxXR7aaOFiT2sE3wpccniohikQ9Oxl
6Hlg/4Mojn41y4dz4Qito6zaRIP1hhPwIo0/da8//nwkhiCrsLNOrdZhP9cBhkpYD8iO1nFRgNiv
IuokY0Icmyp9Q0cwIxVAJ4QBTTsKm8VnzMndSuyEhj5vvEywmCxvIykmMnV6/4q+/EoQ8YdT80ve
js+VTKqRIHcPb66lrztlfMMbSNj+PXtXhpxMpvDBsTPEAhwsK4EdSy8u+jz/JCgdkS9jUFC03/3Q
Q6VLASVQ5/vOPnfHF+LKL24vb2VbH2fP3eAIvaYal0XwzPZj4pwyzzp5hUwOxii2vYmFac64GyaT
NieV5ZOr5dfevXNH44OClnjmlti1sY93IkrRMlluxZA/vOuTPjDq8GoVQ9D7WSAyo1/XM7fGJJCz
OHV4bpJVz7IBOM8D8g1KK/dhIPIUHXW0F0ehLqTW+5tFDT/F82IRuAxmw5i5Q0c85+/GjOtbInPF
5Ta/dZiLISkQ0YTBvtvOQ3M/6ul4jPBtrqzG2TXoRYMsDf1AFS14gyGC1rMQLrgcCfXpZqwlZSDC
XictnieFXoeMDpol2JlMi6EwRImqMWiWV/U9+DzjqMxkYyPOxf5sAtbEQlS29Lulx/lvRserx2j+
XR1ap7FYx6qTAQHwaSSedjtlDQReUZDthzeKU4EN+Nj9mu3mu/Zn50B/aN17iHUMC9YUk3G7pWpD
wnx20SysDAgFSLzNnt+njygN0pU6g/trfHXrDquO719hzGzxfb/Phfb18yzRRLi1LVacQXX70fIQ
rSLiMDEV5DL5Bv/y1evk0xOAldafiRqyDYiii91QwS3nZ6vIblqr31uFhYAh38c8eWXD9+JB/N8J
Lz87MOBWae7uqpwgK+5Z5NeM05agVLT5Zv4LpQ1ZHC9mza/Bjj20zsPyI2TLk975SwtE3gwMgklT
PNVzzZHIey7PuaWzGtEZaSbHWxGDHGqV4LnlOiwfqWjlmseKYXdxsarkyQ3HwGRRI7v9XMB/WV54
qg0S2RzqBHLIIJTE3yEyCojUxU161vuUEG8DWB8cEP1Vt8uhUjn0TZdfUcBcG3pOdexyGdAIuZQa
yWBCO7Grc4aYc1XaZMdaBKen1Mg5am6yTDjKzqwrsXYFBXTl+PsVata5TLPbsrD8fGOuQZRHoV2K
XtQrRc4UqOevsrIPETB+EAu3MIn3va29hBZPid/yp/NCnitX7Zp6iQB1r8snmWDvZ0rRgTO/Eiwq
TcViXi93tqzkJdPgXplQE8bJ3CZE5RBTbqPZ6GmO8AJUuQeb273CzLiSiLp+/nba5zdla19xlX42
pdrYaJEl4p6JW8zU+MQ1LJ11wlF9LNl/OpZ16vyIQj/IpP3LmG6FLpbExG6r4z3Z44njYMfv2PSc
VPonNriw5kxOWUEG1JgASC98efMZZ5DvE62dsd40NdspbeP9z77y83nY0LnfDe5d7v6wYXuKbUpA
OO/A2p3PbA63KNuffbo1cvxNxOQEVAQGwr6SM5RycW/76WOGnKSJFTkA9acMtYNZtNvuJLU2aDj0
xrG/tkZkptqrOXzACyMz87UcL3H5Id2Lj22fIFgyo2H2wuofkrNWqdUssLgj2ihMPDAXwmytaD4M
GGgLcgD7/sOc9HXqecv5Z4VUGCxoGugeLYox34b1Y1J4xNKFJGqITdtrm4YvWunEjbkksJlAAAiD
MeOtdPtAdyaMiJg+sywoZ5ScPPi9PR/meTwZuFFYR8vfqPFXDq2TUo5QsLnG0R8Va/TAk91YzAen
F9T77ZrE9R1KjoCs3W0DRFFhRZ9luS2ztUe3Zhj9dZx9LE9SnMyHbPCDIcqCBHe6n9k7MySexsZJ
zJm18XXIgCYeujiI3Iby5VO4+7oeT3WF6odhkT/Nd6JAQRR9EBkWEMe9M7wksErmDvVb7V9m9z0L
CXR09HUZvsbjuPJ7Ig4qXiwCbhPHtBCbXdO2GJbXAk4Ko0DadRr+82ZHvkKA72LD7PtA53nTjk9J
rviWqi2A3dNyoaqMCCM1n42SQa1nkMFMzqkuAxYnipvlZxkuOWN2fj+l6k9DnCNAyxWW9Q3BpfCX
+GaQ+dkhlWS3sUV0V7s1z4P1XmDOkuJCmo6Yt7M209+8GKrbmEwB8bJHfGGdO586usvaeKpSoORA
mqs6DbpU3FulPKLI37C6Y3NNXszS2ueOWITFgeJomaTVXuIlKDTse+MSAULYRiJWlvPtWUxW24hi
9VtWaGuXQCiujV4Pq3qj6gXM/hbX9Z697qHsvXe+bhBF/cXnee7GeNt03bWo41uDXxcQj3pWDqMB
r7wi+iFrBSF4Lum9E2DjCaJEGB7RBNu1rjhStN07ISkGIUHXPE2O69LbbO5lnzwTg3RfIFJAst3J
NSOLALz8DoXzxkugjRrp/eDZ97lt3WsN81w8LggYUH5DA7GHk2YgcjDhcGERy+fpkCp5MIHt2gS2
1EP35OsD/YZVMeqcqLKX3mquqQEqE2XbHFHwLDkf9kgamfvC5ogBuogfYXpRLITrNh6OhkFCfEc4
2tzgjAtfSd35SNt2356mwVrnMw+Dmg7gac4qgQ6caFdoQqdagKg1D04cLX2HPRKpoMboO082FKCZ
xj8N17ne9+V4yqrPONe3/TSC0IkCNhBKgozGt0FtLIcep336OqbZnXSSIHZd+gEncjCb2GbGXq8x
ui/PW1NOd6Nz6YuRtVl9ArG/5pD9rXG+UARu8t4+GH5/zHVrZ0K7dus4aGRyMp35LULgvs4K79dM
72RMJJS5S6n7NOMvOTRLU4tPIndpoNkcWRiKoN30R27ywgUvPGKsQStNGoknMXSV1V7zKImLrS5l
0Ml0G4p3j7qfBue6NaZjOBYbR3IcTHbkeVE+NhyhFFEnM1HA4ykv2l1t8bgmV2Sdu5oT4Wzeu9LD
cvXHRYsZ1g3tXLHyyIV0R487dlel321p7eAhAlc0NzUP/iTf9ChmI2n2LhKxXJirfEH2mBL1HwpH
xg+a/OgX8mpOitnCsCFTYmGD1Pqd5QyB704kHwInL8G0w3WMZmtfeWCv1YOMsSB37dZwU0Bh6Nzc
+JSztgIHCGpjBqN01fRq3zDXbKc/SnsiDOIgdXcX3uvQveUYXeowOjtK7MGQr/VekCQVH9OTH7PT
ac1uaKwdjd5guduXpcqvk5OWmdusK/cmd7crkXsKa7ikAy0VQYkNTjlx1BM5Ilfbbq8Y+m49/jej
dvZxzuRz9B7xet6ciBmxljxH5vknURiXPWJ4fhacGKTo1P3MB8MiPJVTDWiWk0NJ32i2HzPTQE2n
r1oRv7sNpTiJx2hoabqQhVt106Hs+iCjhtIsc4cG7DETuKHj99ZvrvboBJ3V7FuhTlrhP/STWhGX
RlvccFdgU58iJzuQ0HDsDJAf8BSMaicqNgY07u3MQwXJqBoPg87hve1/rjKOpfvZzu6NKjn5rKeq
TNnZcIj23W+jdV8rPbosIIsehgmHviBl/kX+09ZGfNip8wTpwxYqWJBOqSBjrRtPjAF3epsdpqUf
7wajNh6SKiFlR66jzocIpKhI48BKxiD19K2s9UMd3Tzv5tuM8X1vXVQmsbOSVZS0Ima5RO4CX2Lw
DmBFmjDEpbnFs85EnGCXDLBHJnYCCIA19L+sIr03WnmvSMC1vO7Cw3GMzPFojckxlvV+Gk+ESV+o
WfauQOI0jwcxU6nk7kMWCwJ74hNE3b1vcJhaCgM5caAV0ZEc2wATBUiLCUjdKYI2qAr9riy8B28o
Hq3RDcLKO7f1BpDFyciLB+G7j6ouHuY+fACsvonZmQvP2onkW+9guLELVhb+NqbOZnfOUvMtT+Qm
i/pz5zRPIuOK2eKuNpeZ+K96Vqdxiu9AhD9oPtRy3VmqhBVHsAPqrWXr+Xlo6RWt7fCXkd2LzNop
8Yz0K+hrtcMjGoSN2BuDvUNWs5bAy2LcxWTs7mWBAa6HRYL0QQwbkdr0RrOj404HMA7HVIuOsuQ5
dqDT2o/+qBiKSlw1VB2EgCbNtYvjU8UFSkaYlsz2Rc0Fr9O7jD2vntygD19RJBzqJQcoozsWPaix
fvBd+q+DXv+hYfRSfTuV8Rpz73Iyf4lEolZVXj/AzT3HxZfbZS9OdR2F8U38ystSwIVjRoeXdznq
d5FIT6BX8U5Pp0YtGQztmjiMVYc+oGCrr3X9rpi6Q/vQVumjLOePSXQX3ArHvOWGnOO7AvbNEtOK
JpFOwcxpI96lqLsjzi2zwbkUZzaw3dw1VzXjNTQy27Qu781oaT8326kjb6Au7qN+PvjGPmM/1XVS
uJv2CjXhKerHIynajxQJ56Eb71h81xkCR38h0KD7IIDzbLH0M8q6q9zwM+lhYJhyg799q5POEsp2
Q1zRyi4pVdz0AKo8aMflgF/cQr26RZh3l7u4nCpaXvEZKEFgs136k8HUadkwzF1oQJ9Evr6sI6ag
7WUQK4aXQ1oWQpfsnthMUud1dWSOco4RdoWD/oFJnSK+v3STeC6a6irNN4SXuIDUrzLMzlGpHWDv
cPBg8s6Qb+5W7O5cK4kRLT6XRXuV7nCJivTFZmTR1PJX71kRyULU6IZ3S4cXB7L9FIv7fvBeXa34
xKv5pPBc9X1yGqIA79LB7+mzRN3JT2a0Dx3RkV7ELNhBC4rSx5H+bfD4j4QKRK+GXw2m4VmTGVdr
IAjVfYiQ8+CnyoVcG2XNDJiqrS5jsGJl9uIxNMajumoc9Zs4eDqF3kNVjk9WUSSrPIxepY56XlBF
CnoRY2isR60mbzBl0iCMhpluzDqDS8Hpj3UeAw5r8eTDAaUJezSt/pj0xj2dMOzy2k0Ph48umu7c
yuKAe4CIDks/eyS8kCGddg2b4yjkLR/SxxaEM+g04GrdHooTiN4JIzAp6IRUt999pQMD4PZLwq9l
lw/DgcaNE5BWvy6M/pRXiGdFu+vsLCh+hf54Vwj1K9azx0wbTkItPAEgpl57gBr7PDX9k6M5D/3M
Tk4go5ubz00Z3ggxOcum4/kwn2eASfW0nDDH316XPNJs2jg/K71v9egugJcVD0kSBh4DWJnuEwsr
I5SmV3v0n1zA4By09ThwRus+j+rf8UQCqFGkWP8Wa1P1qvvMs4fW/xqG/qme2p1fjL+8jM9cldgX
2vmPpWH0mbAjJl60y23/ldTrbNWbjPcmyHmrJtAYShcXo1EbL2fQ9pFT3tJrsGUQhZTPlZej75qr
q8J/GNbaLexYf35+94Sx/dOyiVF1iv6p5xUaq9mFA1sRhjt0BOB/OLjF4auheWuldAQN1KoexXlP
jIMiRw6MCXFW933pPaSmt+5ksaTFdr9lo57MNDvmk9gZOp3KrEE7aAl754fiEbwPSei5JPNzi2RY
bfpC50Cfd2+icd11pMlXLVMPOsNcdrv0RYF5aPFAINqEOy0h+7B0A4c5Gi5HHl2H43NJ9OGEq+05
8/oPoMtYs+tj5nMpIks8Dy5faGRXChnUM5jRWya5ilZknJlQs0HMJ6ALkKnQgUQe1g18K810IA42
CClRdQoAANtA+WidNwWsBfPnyRwxWRaN2nsOg9WELy2EiJ3N/iWvuA24Ll9zRsCOxhAwpM3hUKxG
HW1Sfep+lSSyomcCOxEOb+XgVkxexj8R3ZPGDP+hmf7f6zLQhQe7+5+Ekpt39f5/vgqVqOn+Pf/6
v//x+p5kFGV/tRn891/7b5uB8582JmdcpFj4/2ozsIh58mnRepbjuD8GhP9nknb+EwOBLVzTMP9u
NMAkLXwfnbwj0DPz/73/H6OB8Xd5NB9Sd02dt2fhu0Y381ddZ1k4WpMoOdMGJhJjXnYmS8NeI+p8
ZyfW78oKg5L4F8yhjoUGArRW7PozUBb9SoPzV+jG0/afLuLlH6LSvwQK/V12LnxI7g6fjTAhw8X7
89f3FGP8TEoQBTeSX9B3+TMzBpIaWeaJRmMrnsbot+MAAKL3TTXa/hu16/Ly/yx1/fnxrmNZQCJM
Yfh/E/d3vUwsVDLzDflZtwN/HNF7nDEo6forVl7j36jslyv89x/H12kL03I9vu6/fQP97MjMchRi
0UF+h+14YZ5HqzIaD7nQBNzafu/Q6otKEuD/9YX+eem//mjHBrXnGShKXNwff3N8aIadGcAijdsE
gxCfGkGSBka9rZcqpE+klCMwt8kRNWM27fJd+P1ONyCO25ju12pqEfx2xjOsu10yuuYmi+mR1nn9
HFrGNQHEkBD7VZvk0wKuiVdgWx7HdLbRPKDbnQVlQonWO5nnbacz7/crHXl8GZMPZR4skmidkXnt
hCMamEvM+FOI+tj7QLX/9WX4u8ybp9I2f5wnHmMk21hux3/Sume6inKAocYtivL2EJaPqp0pNUK4
1lmNdMOY3ed//RN/XvJ/XHjfMRBUszNwp//1R8aFzGu6xMYNxbC/Sduy2TvRniQOQh7S6GmMjXif
zmO2s0x0zrlXPP2bN7Do9//2BlzhGJ5pLfcdpJ6/vgECzY3YjRv7FoNyXHE4Tbc5016sigg6BbjT
Nj2nE0bYUv/MHOzxsmfG1neMAv/1O+F5+p/vxTe591l9QJOwRi7//5+u/5AzL5e1Ub5LicQsmucP
o0ufQpQknkg+o0GE6BWTQxz1/r6P/BdYwMvBYemRusOjZfbHtDI+JvyAMIPrtfMks1ases18SzU7
2YH4zIgyBl0WJsOREDowzkyctS5offUS1dXLEItvTw/fxlh7rAmGwG2LOzMdcy6Iegrng6Tzw2ir
e+ldNC6R/w3Z/cUrq0uVz48pDX7HVoJeEMYj5n7UHQw+i6R80xpzY43Od2r1RM2h3sNIQAaIVQUw
5u87Td/Vih8ndd5hV7tQHsjpbhyEFINZv3kKEsQ49hfC6mVRZTgqeBvxjBTa+TVPPXy5gU/VWRq5
O/P3rPlMy2kyaNsBxFukUibB3Uuc8edJqv3OdHNnRdm6qGn9oPqVxP9uCP7duim4qcEwvtOoeSmn
edtDUzLVLDYc60gXm6ls6Op2kXhjwHpnmcYXSmwa6SNJ9TOlSptrVDgzxGB91OhM5S7aWwZlocu4
OqX7p7rhd9/AP7C8o8sdgGcTC68slh6UydwcpqAvMmZoRMZPR9Hza3h9SY7yr/d4EXJ/v/K5pd8f
pleD9YQEMn+VdSikgerHSvlo+Qtug+Z+sci7GFq9ns0iiekll6H4ZaHXq1qWHsfS5kW+Y2x87yDj
GRNuPa3wRIt9iuJ7ozfaDWYI1jP+psgY/+VFPK+QkTPO5u3okx9vIAd80ec+M1VYhH24//UeGEFs
hvRdvIvrKEYlLU2MSSs/2/jRH7DSNr2JYiOWR0Vkrtk47j5vzpaygHNxnsGlirreHrAuCGZMABE4
K2Xacx511lGK8asnGnXjj6joirz5ozcT0ckuiGtzCkv8+7T7i9o+M3plahX5286IDqbh+q+6vetG
uj8oNPOAw467Tntgv8h5k7UKyZw2qvSFHY8Tj7Z1mlqdaSORwx4bl8zR4LrV+jVFVNkMHKPyCmxv
lEDvdDkMDPU37zXelWaTkuNNDskEsSHRCfaaZ/ejIdsj6CWdl3q2+StQBu8861HPShMFcYbSMaZi
ZUnewYedVYgcSul3eY3CAog+wkEkLE2X2RuLcbEXk74jUt1c8+nOWQtONU5zkzlx06xsBXVv8Mmu
wzioEVnHFf2WNok0HpFwetL7O1uO82rUThiIcPo66YMKkdLpeUZO+giRONY0566SdLhLzeEgbY8H
LRwUi4DAezP09wgUYsBsmH2jjFxWo9rnScqt3zKlv7S9PjBQRZNUdR4uvaoI2pTEbM6Wc1Wfw5hb
3ssnhVSl5GCBLKPrk4+SYTtYbZVvCRWZyM9Y42YQKyccTWYR05s9bGq3f8mi5rFW+b41khfGjY+p
UB9a694KN2Xk4GJXRtQdClkHutXvIqRXgT7kO9wG5TFeuIR2v0VdCW1Yqu0wmM92Vz5nedjscU4d
wqkaHuzXvC5wOujhfTVpJmuIIB+b5wrjBdoI+rMv6ALyYHrJ2unkhANNZmw7W9/lHIuNeordaj0m
2h0z2U+kgTNhTTLfN3Zg94l5bis1Iw1MV4aj+RuZVQy/vA9qAnwpLS71ZPE7Y6U/NT5NFtj5IQHJ
i5Sh37KA9m7EpXSyHqt/ysrz24685OAxIF6rz8QkYiCkvEIfQLY4NOTjBGa19BhWV+HUrOucgtZM
a/DiHdqnBYEgSPnYVH5yHyGWIXPkI/e0Vz3mNMT3oCVyub2XuQTe7KzSnwvsIyYRjRujY2kS9Phn
w19VGlwUn3hQs7BIs1r+amI14kG0iY2quT/MJBWtLb37dmf0sTNAP7CLm7FatIDTZ4Zm0kxIZW9F
ujYWDb5iCB2FrbEz9Rpp74RSa3aMN+FiVY9vdYGbzpr46QVddUGGEzKKpZUcVVgEMxfKvmMxhITc
7pEiRTkWrv2q5YVEvTZ3U9Z/0TZF/sA5NSTdVB8tGD3CWywdMRwkfC16gYbMJ8hqxdl8XbTDZzck
pwwy0crVF8WRKy245sM2nuJoH49sGvPM8zgWL2DDAACOYjc4EZ21uHrrMZx45RKePokgLbx5X6e0
xhXhUkP7GzPxi25wkk9dH/lohOKngMJR8JiQ6goqt06Rz+tZTsBX8tDF6B77jMCLhJ0BxA1/ylMf
Q96/kTyarimT5U/EoK+0R8NzEOkDDqxdRuyZEhChbeTRJgqk2eUZvjaDezcSw7Mq3Snb5bhVbDLA
DM1CyEHnd+XFxR/GYW9SN+2tRRrIjmwHiCTgIifbZYOVQCe08U8+dqQRpSQPZPpDGC3WjLz3NlaB
9MNV+ouU3luGupqc85M34saxDchyWg8MQsQqW2u5JPiKQI7caU1gboStsxtsW9lBnlmiFQxMXetq
qcANzfSQLPSPXp0+pHrFZNBJ79yZpBucL+wttHyAOsdgB2u+V29C/esXqBw0HFPpKLdqGHfuRMsp
ZimvIrDmmjHsSzXpu5EBg+NlyabXnU/fooawp5rySa/0lcc16buUFLieV7OlsbpGU4uup61u9FL4
A4ybcitGZTe2LxaFJi0I9nuAdZuUwHVuRj8JhJ6ck4FFtg6Z0Mi2tlEokUvUyB6e8FazlzF7miAf
STvmmLR4LZgQq9Sz6XNhdgkdBF2zwknRNBo5Wuo9LMpT38FUGCbGIQlFLtP1JjA5vq7C1rkbJtLW
f4Q4jQMYg8Mmsw0z2cbGskElCRlhrEloMq1thK6iS/WMOQ4a64o/GWJ7fZohT9UomEjXQL+piTtt
JPJsbveAkg007YhSLB2CNytlRcTCrYts2jn9XscZEfTQ2tc6qpEQ48NY79zORTqCz9t3CENWsXaD
Sk+/ayDFLGJ2HYUhA4DosVjSKxJLIqBRmkK9mxITF2X+Lq/jPy65XZhBFeFZ9E0ZonkzFgX727CG
QNKe3Q0WX0jqsHg4yjo+9KSLrckc2tggzkLjasH3pqycIewl+gtEWYQyCn3kXBbHHwEdX9FHbeZv
/5AtTWjr0OSVyHYDX3/qhN7g1nEPP/JIAnJ552X06IfV73w5GVQtLf+4HbGxhL9bLWSaP6p1rfvX
DsM0l9GgY8BLZoC1N7iGnXXEwQgIUMYTY/kon2kjWlE1bGAeqe0iH9VQtFgmMlcS41jtYjvDYhWi
FavqF/Kof7voikVUYOkZslthJyhdER6GNlImxxEP6XBwEW/S8RIZqFVUMX29mXkVDhP6R5UBf02W
5KKcO3uYYJN6phvErfaVZdSwIu3efat5MHuerHR0bLgL4ytd7SdNkEJbgKpFNDLDAQI0EJbjuMjO
yi0HySnoQv44AIcnK7XBIi06ydwNu10TmSwlKC77gpvdrC2Ib2EHBNvnZzi9BaAbNUHZJA2i53mb
DNm49tgtt32HeCPGeVJb92nFTk4rINtoXvw86u2HHFy5ZoYf7UybePh4DV3ADuaGC81sjI7nOiZd
OORe810GeymrMkRZKvuc7y1SDObRPz0qWP/bKh3OVD1c0jkB1usWj2ZMJ7SJ6C5SmdaiWPtpNCOJ
0J66tovWmlc3x9qKmaBoh1H6TFRZV8hbstcOZyCJujIpdYG4W//yR/PWJ/KW6bx5SyQd4qcEzcLF
wxiAlyW+KalQreiLkiEj9EuaDosgwy+nGPm4nYZUFguj5iK5gih1wzxFWHMaYWEloClkvEnrZuU7
i3530YF1Bv/wsvqsxyRKEXWDj5sfLbOt56IUiHm2QeVkn1WTfPhdOWz6OacznqgjTtd2PRiwkUwH
xhjG5hk/y2posPg5oFexoXkPk8qY11ls3TljpCaJvtuZF1EoNGj72s+NN4Cc7D+K1EOyn9BUtTWa
CYYGlYJVyQzNlgZ7sRkJ5OXrZ9kkcpr7QiSUMAPwPFC9+Icf8zpiZJhytvzpxthGs1G8N8SZrFqZ
ZFtKHf+JgofwFRtzV51buyqo8g4AjyTplVORYk0vX13I0lulMeRNcywvqZTs7m596E31bhjmJ/B5
mtjk/fzciyatN+oqfau33M4V/8EKxmhl5G13o2NwqMNLnWovllKnImXTa32sKssW18ocWs/yzEyF
CdwItzA09AA+X8AkDNL6zOfUPJarlrCY3uGOtJTzaZTsXbGWfLQ1YNLIwyloTtpWTZzQ7EgCr0X7
b+YsD4Szbew8HILEDa9eM71mOc9jRl0jMwd6YgIyyM0Wri+H7pXrc87VpyJwavsaxe9NIfqzIh0C
nfFi8m1NdLUOwrMKWMymq6DbIc7iTMAOgsfcVWfzlvgegfYnbWrtk29WB6eV9rnP1J2TWPE6qojI
QgAJXb12LlT6O5uCGgN6cax4no/TDLMtUpXY1D3XphpCCxEJ3XaAhG3a8byT47DRpMs5KhydrTDO
aTWPVDYKbRocaCBVw4tq5eOst/s5dE+qaTZJQry7TGO8I1l3tXHikJ9AFjfCJ6+Tf1wxgrYe0HpI
r9oZzPVkFzUPryUw1bOBW7IPBypFPUEWSF9hrmDAZulDHr94BpqSEO8Fijz0UEnLuDv0tkbNXgji
uAoYTsMx6u4SM/5lzZW/JTgsWzUkW8UDk4uQSys1JG3YxhGzAWxz8NyhH0WwWJMU2AM6UpzwQkju
aFs01tOWSlNPb03CW2qyIltFTv6iZyjiqrxaVWC3d3gK78ORJhWHNkZTNAw24ZzuRbS1224+Ejj1
BsaEqX5WvueGGa4QAeQrY87+jKhDNuiP6TBqSBytjkZ3lSBbHJJ9PrZ8F5N5chnxL5sPuoTGsbad
B8oWCbnTg2FoVQQb16UdJHqXKSM9GzfE9IrJUFXExYW211LToAItQAodK50BlI8zYZiSq6UP1t3c
AbS0CYnsehyH+oQAhknfEc7PpujJN41D+jI5RHkjI/ykc7t2k8MIIBquPZMhG2WvjB3IXsEAfpTR
WWn2n9G1fv0E+6oaCIJP3IkHLG5wFPZhp86OwvSeOiO9CxNQvBRlYLEBjCzbQC7yejc71amjJBes
4k1cHDsxwTezD3MiIa/ZCPLVi64oBK3JKoLOI9imozL3h+iqgLqv4AnYgd7SJ0NuiFMni52gbF/x
goB6H0ux00IEjqYX+XsTYPtE0cwcTFzYbw91URYP7sypHohf0JYi0Hx5GKvUuLezuX8k7wMbFBi6
oSiqXVk5pKPlrHN1mNCXlj0GeCd9L7zW2ppmu3chuzwkWnKv2SH5uF7+PeiEBfp+/jFnWrtNUvYZ
LS1RgLaboSYkeM6wDCVd91U0ZcvZoCUrLuHuFbD1XGXdfNIXAm/0upVFHwXhzMlN5vscQ/UPgW0w
3d+tGC5Els53HXZwzvCbyObQr+CtJS1N0oJCtf4v8s5rOXJky7K/0j+Aaw7hEGZt/RBaMhhBlcwX
GCU0HFp9fS+w7rWuqrHumX6el6rKYpJEQDiOn7P32so/NB0oNWumotWJTmNOZN5WjkOzNva6O1s+
+1RsdYWyumpgiA0m613r9GsS1R4YcVPTjNanqxkRUkjcJKY1oRTEIB1D+huZSkC4HOeUK8Weasi3
faa/NrV+z/zinR8YnYn0VQY2hDanDiBzkmSK5OD68gFtNfZekfXskUyeAG3u8CXlXgfwtLItkn2C
rnwBJU/YU3+EshSgmEEYMlT0+H+qeY+9zyZWiNbBFtkUw8fOO0Ati3Y/lDj0YOXORHQcZuGjkgrY
BKMBTODY/3GjO4mlbX54jJ3WNmtZlYeYXTKRia63zskL9Av7pUoMc027N1tqZUPlFxhslBIHuKaP
q8SNuMMb/dOdDyRHWcJieO/hMWXEyoNfYNgn+6NcCkoIkJsdApu6IA4TspSph59ZwxAj043uy4qz
K64hfcUUD4RePXxNDd3D0sa9UMr5sdGnRxFy91hax8zY4F2kE/WwT53hQkyzwvHlvrQAaNgoHZuy
qlehUXTbur9Wvr+ic8KcPHbHtas0ePcwPmAkAPh1PDTnVrMrZdyzgSeJqmzHX6ElcMLNsSAE7pLy
Jjk9QYOAm3t9NcxUWBSM2hr8A+qlr0gZUOVyge1CE58MZyATWwj0O8VEx6fLsRyIZVs2XkLlqk+7
fgL2x4RX5lhQsjFm/kL+JVWyKfcsgGH2zDxmF/ljvHFFRXSJQjiiqWBYVZ5NFZ1x007Miexk+Cyr
UR5FgzmAXLXv0kAIQuKjdwCv99nF4bWNRrZTEweosddZJzYsgDpzdkjL3dVIdA5K4SVUT9RQQJyJ
oZ1pxx6ETVyGm6xO/JWN3JmehR+BZXcObknuKOCYd5oP6MPncVF5DzWnRwqHpa4PUQ93KWdJV0MP
fqB9/LnBApa43Jf+tqtoRVvhb68f6aUSU7k08tZa4MB4txvwAFHgNis2Pr8EHk2/ZAQQdg90n/pD
CUaUwfzWnbmiA4BRTG5XNyvfmS19IUXIe4Grq6Ib32nIR20gpdFMK61mbinkFnVPaoaAZ+oDNhUY
Ud1ieibD5pcD+BTGEEYAAM2+1V9NpLtdnN+J4qPMnTs3rOghglDtQanOKFnfKvBLbWNAq/lQv1N0
UETh1cYULbFeJWe7tp6DGdIKrNWJxTUB3poCcf2B0tqiAH3tYpIB9Drr/ePproryCosasW8tlaEV
8yL39IeYINvQBZ1AFg2oyFVgPkbsd/UcLYHlbEkW2FpgaWKH/N2JYPg4Y05cK4oKmP+2fg6s6OLW
+trxhpXVKa5Wh88hmn0ZFxch0M8GLCC9q2W/GrxceIKWuUZCqA/7zftIfBxg7UfQA3TR+pUNYKWe
FTn9Jc2INZob/BO3/NDsUjrvpjFRRn9NBoZlNE9jsKEpt3ZZ/GJVrIOYIVDBVJOAak+YR4gJa0Gm
TRLra0HFr/UsKNjkydtct4TKM+S+w3eHyCzeJHq/6aJ+H0z0PygoY/ymwMDulB2Rla7tkAMfHFlv
Y7QoecxjTpvaSd8EsxCZeRu4RcfaafeWho8qbu8sWx5z46XXh3uGVNtkrO/MlC3g2PqbMIlvhGHQ
6kiqJ2G3e0cLD51+mp0NSYakl9H8/A3GJL/KuL8jx3lh1e7RA8OUsz/SvZWw8DT14pCw14FNe6tx
0gd5eiRlCktQ8ILT/aU/mhnJYmYj0J439msI1EN5waEXezPwD5YVHIyAbLsTm6HDnEQkKvtW+/Hz
1FjHJOj3TXKc+p0ek/ShazvDraEn1MhTyvVIyWgmau0k7T6gomNqu6zF9MZbFtBwitGE6PbWvblt
eJ58fQaRhoAtdppJQddOxOwgMKuq/CghypagX8xyQkpjX0wnOcLkPtjk87oQRCz1Ys8Dkmx4LNvp
Tars2cnH0whzG6iDkxd0k3NAqzQpguZa0FQpDEwvxTUgX1Unv0MggZqvCyCk3bx+tUG4GnyEjENy
sTRUc4QFR3HpL3rtxbDbL1F8ugQ0um56M83+scFSm/ASQFMEntG6THq36am+Mjxg6Hl4OdRzti3d
dprq81JV2cd64PSNJN3qaMzn28ctmzlee4f2CUsGGhzk7a7W7ufzXhKlOs8VG1fbVI3LWazvnCg4
y/pXEHk0ukCjGcHGMTtWafFBEOGhhNmDa3Q1b9mKihMNks61MBGH40pT2F/ajpKouss7dxubGoA7
/VCNd6XBvNstn6wp/fn0ramulAp5LQ687k/KMs6Ao7cxsWqqaU6F7VxqSRUG7aBvNs1PGG6+qsUs
XyevMyS61iieIj7TRHuvxgDPQ2PeEUwP0nrYz46DAAtpB5FBopQUzUkmLm0rbdNl/eOIY638VWvh
uZ5lkqrbdDT4FPQvyRrkecVajkxIIJD1graNCSNWD89dSgy1HhzI49gknMUBI+LIzGto2JFaLViu
5slW4W0eizKKXRX5OWh/z3+7aYdD3drn+jvA8q/J8lojSJ0PLhnlReoOlS/a+qOHLNBioDoGbE0a
x/nlIZ8jotfCz8yUbaPZSCCqgMQkK7x13NkyOrk2apEnXe2tmJ2Uxcgk2dneXTx0m8qpt25YXkuB
psOtu0c8p2iT+a0MsFI9uaXyJY/Eff41L6kJSkflddtJOL+cnvRhcHxsS1cV/sEF4VXHwJ1wsLRX
9ri0yPuTIUlr671fRBQtetu/kG/06PfyRXVcj7obFlTFv2vRMEPrQPVLiu9mutpygCyyIcrkEuFT
yJnskdm0KW1wUVlwcJLxMWUy6GnjufCDG2vOxfHlLSs62IUI21LjgzHCDqb+fWqJr15WpwpVLzHW
27FvD0Wqb8CnXEQ8/w7tztHZYHTWTfeKk1lTi8JraGl961r30OL0ljNXxLKHh9onMhBy8kFC9mLw
+8ArYt3Xv/o+OUYMJ9os2DIP3CHLe5GB+DQboMqMf8b2xelbuhvuNuCOlqN/SmvtrhOKrr58xQR9
5yq1cSPrd8F4xGyDFxHRANG8wxT3bDO1t0iLfymVoPfnRzsaYj1X/xAx10w2vykD1rxe9rEXng38
S0mJxC/W9mT97TUW1PmYysg6PyTI/E1WYYstzHxm3RBEG23amBUkL5ylL/CV02ubl00t+qz1dmMH
+THHLTcxYjQTcHW8wvD0DWO26WoSqHhrQVFcWJO/YZy+0xhCRiPbaGwiJhYcNT3AaQoX0qa8nxgl
MKV4rIqBYos57LxoGxdntI5F1+2a2e+LRTF18P9Xu3nZINF9KTTM584qhtvRYP8nZHrlYAEXYnjD
tLUzJ/XZm9lTr3VMazCMmO6OxslnLLttDGSvb3l3SXc5Uu9ALH/A2X6BOnGhEbxS9uwkDA/gEpjx
OwwDfT4BL8icK8NykXv6WSN+jPLyPjKc9+yVZGsMXx4TsiIf7jstuphRduxB32A2nYLgFDD09HFu
hesgyp/C2PjujeokXX9Dwb6JPlTJfDz7GMv2xGDrHrDjRtNywnNYI5NF0vkbM/c3gwwODW49toi/
kezhvhwf7CSdA0Peu9okYSo+A+8G2RZb3/F0r4r0EfnYLyeGa6Omz1xdGsO8WBIYofNYmhUEGMyQ
aBpCZ+tl5mdk9fjTCbPvwa1ZUvyOSUcnUiF6MRn7p9+wY26hy8IWaHvNji6GtINFt9Y0/Run1akJ
mnsznT5xOS98xwM/1q0I3/qMb+70UwzoZzmIB1b7IyKVZW+VT/lonMnj3GJPvHXp9F5Y/b1dmkfd
fQkaLl+uXTNxZ7vmRZuaU8QiaxInUvr9A69ABtjuFtXordcOfYJWm0YooIKnQIsvURlcgrR86r36
NI6zIDe+dKI+RXb5pKWsKlo6vocQK8nGvsTGgDsvnOqNSj3MnI611Ez+Tl7EB+GjwR5XszVyLFGx
0NiqEm8gN36qmLMdqq7r17YCRDwxFydnYy4IgerZCeLywdommfbiWUG6CuwAZ4L2lqmsXg9Yu1fh
WNLf6ffEK13n4+pMjtXy8NPAjgnocBE6+xUQp7kpvPHkTKBSdBJka8Wo2ePIdQEGnUl1P9m/ujS4
wdnjqR1pH/UmnlUrejTrMPn/QSfrQdX972ncL19pGuUBLcF/u30FkfobmJvWlTv/gP9SzJom2GuP
F6ftzvztf3G5EczqFuFBjuOYljl/5V+CWUv8g5mOy992Zi43aIr/ShWydL7NMKWwZp62M3/tP/79
L6jn+m9//rM41ZohrH9WznFsrkGgHvtDVnvEu39VqyH3aSord9o3X7kHOKgsImRQ1PFA3WHl30Kg
5KPCKySE23qoMUQl4B1qndZ3TACBmp/8Qb+SgbpMHfHsMDunsZ9+d36wo9P1YtnJmwYFbUDYUqQE
d5YD2rM0hnCB++k3UUJ7CbIUWCO8AX+Gmbg0l6VDQMrU4BKgHQvSs/wOnOaY0O0BGlCqVTRRgLlT
fM6QWXWxhY84wj+bAUMeAAb96ere/3Ey/nyOfuSLfz9HdHyIeJK2ICLqb5LW3HORomCGeJOeV26V
A4VKztESUB+bQuKeIgmaaSrtIGtkhXN87OPsx6Jo68vc+b8oDGcp498OxkNqqaNvlYZ0xN/kna0/
hKQ+GQMQa4I/RAPLAzOavihbCtT/+YN74u9aRpz0rjAN7sBZ0aubfxN2jnmTB3opzTej737piXIW
dT1Q+vrjtWE+sZgsMK5dSp6FLLrXvs6I37XqpWxw51LBw9OYzr6WRsRAhfduYSC0tkRD1HKPo6nz
4PC40SqvK7o2gvSXnKw+S4wUMWW5GEqlUbZNG3pNeB1qujG8DdcAbl3i0MpvO2tWsJYDgaXPjko2
vClNNakemdt5a0POd3DFYLtHv7jAfFtRT2AV4u4mS+nLgy1X2ORps/J5w6/Ox66sOb9MaI/85tJb
zxvyylSQi5vyDM0g3lkeFxWNyEZrmLt744gUhYwVB0XfQDm5iuq+2ODy2gwpFi4MyvRYKO2xrjDr
Irl5kvawFjZnpTYeNW3AI+VAsG2YMcQen5WiuNg4dnBBN4Tr0zISKGAoaAU8vQZIAzDicS3TnLzK
WTgyKA6u7NVnTNR5VIT3U9TFuEj6m2sybkdLcPOdYe+n5qtHWaNPEkmh5Mi1kg4WqSJb7Oi7cKru
u5A6uB2jrWpKd00BuJeyx/aj0+Bw0gZEEO2vlTfl1gY6KVONosLaHu0G9v4DtulisiDFc21QL+Ea
A/FlGNkJvR3IVj+FnRubT1Q6L+jgMz5ljX+fnouZRoe88mMaBKl1mHScyGqi8WJe+0rgW22Bn0yp
tqd5a4MTQbaqlcZaHx5GyU+IlXEndM6+OELXRbIYYa3TEwQYsW7qm1Z9OcODCM1pG1itAb2jPxQV
/IoGzefcnHxLsgO+WX9DHKKO/6moyJxlV9LZ+ksAAIJBCQO1BtzVz3lGIvGVE6OLPi9eJgbT0zrj
a9A4sFQzZIEGfDSIHOJqsyIyvFTMZKCSlJazoDP3y67lLyNI3hLLgiBDcqFSLVe85bJnkgUvKp2l
MD16XjykS6u1YrSb6Tkvu/ln2wy8411oD2jW05so+fxFxqcM58W0GZmq/ZwT7I6szUa1qVGALKKR
v6ZbXxOdAMoXDrSMZk5ZLO9btzoPOkh7v+eXIcpcBnp/8lT1FJu+tpU4V9sRsShFDxQ4DpSedkfP
blxVHXNdFt+zpdsLED1YNtVsQEaRQPnyrNJyLU2MkF5Vk/Ahs0/qU7YytntFQjt/THVfpukvZr2Y
H+uPYiQObUgYjDvZcB0Jw6q6p6qf7YnOnWj4DsVtwsXlvRTJYeXHfbOKs3hPHfwSGYbB8NF4blOg
FmO+j+30PCkoOtYEP033/A84fYgKjYuc46wiZ8DpjxwYKYMXnxud4HuftkbE+5ahEWKVBsTkMtK5
neoQL3osD6bJNzYu/6hdKCD0GcuFRPoXl3SXO5nPzHzapET4ljZF9rSp4CAtYELYK9mb69Lw1K4O
CEx1ZsGfM0D6QobYleo9tEvGOP6sGQjOBOwew+RFc8Zn7Imop+IHURPSFtfvnRXWSytyPjOgEfM3
esWHGMyDWZUXsyR+y460tT9Z55r05SUI4Jlv225SoOSJSU575JfvEQhue34zKws9nD7nTTm5veFN
R/gLB7waPHohXvCkmEoukLSePSLqwK0sW5ZsTR++opqjpZS4sWG4c2yTaWf5jcgdwmfvf/HyXYpp
PEtUf6QTJdOW8LZnTulrTPVzMjUlVkoGx9jSy63Hwtq43Zkwn3phBB3iPLIC+taXELm0bKmTz2cT
ntDEkGXccvzi7igy5xE2HqlW4aOuIVNOB7EiyBuoG0q1RUtWRF+PXzV8B4DFyUcs2dWmGi79GOic
Z9f6sjPpmcK6AFTWoCFGG9BrPTGc3QzNqTZTgqIOI8e5UcOJhF3ACWExu+JvnTZnHtHIBGXxKvL6
y1M09mub31vqzAstiAc6Ub8DTc04GJxt7BwDa7qogjXU7xj+CRjgC9vhYsjSnvv/j0alH7wWyHGA
/CCWOnwLcMd9gx1JDrwgQI4faxpQuh48jkpuub7jPkoQaY7kNqWCd2igV1+IRBjrA/8gT3rRlt3S
5YYjtYjRmgHbvi5ZaJDkvGdRdxhzbl2tpuRnO7YtuuLVwVWnt58lbTTeFjmuueDL8YoBM6q7zCJa
d073lUTqiLj2NQiMZ7fq9oFpb31hPGtyvDp6v5//36jE1UoYeRgh3WsX8qZ0i6MfK27Fn7xDsuOa
6bsJcgTUbIyL8TrsUPXQBwnRlgfEEVoSD6FECmLu0IG+h314tjJel7pAUuGH3m9bRN8YJvWObaiG
CnmhJnkXhzHR7gpYhT2iKJY2Uj6QmE4I94E6hFmCkQ9QA1CGTPF9xE6bmAWvPJFjffPKz8BiUmqW
xMoWk31zapZ2KuC9G0XqwfVQJqZQ6wzvPbdie6sNLN0aFSLswJBlySVWOLVnquEDE7tx3c59MlAO
MWI8MS0bwfrZYmYtTLWvBn50BxHbHewQQyuPlZ/v8GXROQgqskf05K1Utnnq8mwPvC+IqHEqhs8L
guvQXKlCA+7H4LurEyKk8507pcjxJ8295GmnKIzFc5l0H+EYo5mb3BTqNC8VaupvHUvUsqnwJZR9
sVoVTA0WBlsP1L72qu6jtzjmHeTJ+NtEKYbwzV65gXhCZEP12jByTCWyTtalrmRhahj/LwJT3nmy
vnO95KIzjGWkhLJ66NkKNy1Sh2H44xWFo2QWZCAjcOHcpAX1IgwQIzWfiZs5ls1wM/W33DafHTt7
rFCCMx0PJ+PZov20LlV+z7iWOqhJ3xriQlelRV+ZNUwUF9VHzJprjpdB/e8i5DyKpjo0tGPBuUoG
FeU5Klyd+QVsK0FtpnPToW5HLgBTDwWGslaV0ykgwEXIimNuC5/5Wf1pGWwsBguYWhjzeZURf28x
PTdwFxPwMO2u7vlplTfMPTyddxfWgXXZVCcnlIeMUb7GdAo8OvoUyuSSWqMeLVQxacHwuFjIxFDs
3+nEF8IBv+b9HhjNLPIGfZiRQxukA70SdXZH2PTDMGf7Wm32NsqSWEBbB9RcdWQjxG+VW5ar2qZl
LqB0TxntWH/+Lh2VnGPvkzTLV5WA9JaAVmmTDqFUDApLEaxn6UijR7Jg8bwsZUQ96E7FWyaqjY09
MKyZHv3U+EnWUQj5CI85TXGafHtFYS66Wp0CN9+NISXmHyVQj2o6iqHGUQ8VI5/YE2yCWk9d+zrc
m1mMqm2qOEp9unfy4eOnXGsmJAvs1mJeLIwrQENWKP6MTvtuq5JADgmxCzlLnP/0xlkD3A64rBe/
hoof1Y9Oh3k7ufQZc3AzM4613n/M43ByDbTlWDRqZY/0GGOo+/RXE9ocxbiEppno8DFqOkWlT8ps
g2cAWiHzeUZddfKNOyT546r5Eq0q1FSOpFkzwbb/2BJnZvNZOhIIt9/dECxR/EE/TPrWWnsT8N2f
h6nNwnoDPvxTuKO+QdAEWSULXueHtHcgwdCXadFbgIRctow5l6ZE2Id5dGuCmEK9K5/TuSRsGu5C
iPxvcVcf8VlvzYSxodaw0zGF9R507cHNuVt1A/EtQ4iZ7AetvKQr6XDgVYmmJLPI03DKG3qniDWh
+GXAxwOWDUQWaThCUGQHBifUZ6yyBoa4LdrwM444fUw4kLwTrNf7+i7ukAHHBXU0EE/wMgwf3CxS
B3NCUUPhdIpgXviBiPfKaKgL+Szw6aJthGxskaHGrNs7dpAYGmSDkKlHF1rp/kPDVv6Y29GiNY0f
Ydj55/w1gbjmIVgDeDSsmhNKcgOXpEXSF/g6Ddw7dzkphe6yfIdQI3fC0G6I5KAAtSHFpq8hfHZR
OXD285Z4qSbFLE92rw/Wse7lA5HzM/uPAJ6lg41nZZiIbEcneol07eq4LLsUYF+gcL1ls3VitqnF
rOy3DR+X13yDJSmPas8+35ApWrQA8OnkodUeI7JGg3uE7jdDctyl0YO4mq5RkbO0Im0GBgcprBve
eB/dlB4fwzQ7gBk92/NSYfcsnylpSkje0eG2pYessenoBKvotzlSREw+r52fTf7/ysh+jj5QaKjv
5t/nb/tQsK+iIGz+469/pK/0z586W8f/8of1j4382n5V4+2rblO+9Y+W1Pw3/1+/+E8z+uNYYEZ/
+8yinC1zU0Ufzf9pSZ9dzP9Th65u/m2p3ur/5jv/1Zoz/mG7riUEvq7Zok1f55+9Odv9h5AEJtC2
ozP+FzM7vTmHIaTOfWDMBmdBT+Rfid+WRaIeQ2/PQo5m0E6T/5veHOKKufv252YPnlZBdB3tHkPn
9p79+3/2kuoU11SqhfW7R1RxgYkSdS4GLp8Cre8sYkMTbntuVljtAiKs6bILRbN4L3RwXoNca1Wa
3iNUqx4wm28bW03rBGbZMvZyvAKNEKtmHOaJ2/iBLxCjhjG01D89Qm1dHH2jvktkXa0SYN5lW2QQ
h12ey1Df+IHz3GVY2vyW3dDY9menTYcZd/bW2l72wb0O6g6Mq64gKuJ5vY227x1p46fVbCGQtPva
Eh9+Wnb3PTLCu8JaWs2IeYNQA7LuvBvZ49C/Hwu9hSpkZYekKkNAlZFO2wT7tY6NbancsVqjzeT1
piXHJMfBh/C1HBAz4bxGJzPjRa2R99808MjGCh5P14kOGLLB1K1gzxkFp9Zlu+2bBtMzpnpyNqwV
BfsSekSmERsoKny0/U63640onJlhWx/1xsYj23VZjPFuJMAPHfl0ah37xIAuPZtY3gz13GeYGGGS
bAHwGRB+5LYtqDWUm6ydiq1K7U81NaVLqC+i4Tw0HjFmyQPX2MbR2zUOwRU6suoJc6z9jIy7R8gJ
pNQIjFUrYM7RtzP2nL1Va7zGgqGScnTmyeJlbHSx0AJfBzt/mJr01x+/KtZYb+MXL8hJf3FYsoLQ
/C7wvVZaCL87uVYZ38JLgjFqDL+odwrGz2VPGTKH+ClksahZw7Uq63MYdtfE0/otqhZrbr0Mi85y
EOjo2yaGBJIU00cneb032Xz6aMlhu0FaFIhlZ+PKk8iWPa06+G15SMX44JXWRUi8WlDs1m7b7MzU
P8jOP1pwbLkzVyLgfnGyGoFMEr0lyUFX2sXvbOO+6tbIynd9LZGb1C7Sv9i4SXu8L0L55FIIDHlu
IV6UL2E8z3YT+0nNcrNMXBHSHQz7ziQqYe0N3u/Z1iqNz1rS+0JRu9DmRAdsdvxmo7tGVXPQiuHR
q8TGdYI39moo7GS/ETCP6GopSH4NBHtsb6rZNx8NMFf8qlvLJEVOU61NaweevDnn7zHcvVq0fXCc
LT2jewbq9WUQ74eBGHSF67Uop+r4xoTSrGMKd3Tqdn02B3cnHG9PXt9y5t+PTBsL5W49ashl1cd0
Yift0loNyF+Stbow2PZ+uzZc772UP2BYqF7JKeueygT3nebse1kTtlA8aml6Iop8Z0trJcz6XBpI
pfSXCHdcOjgX6uZTVNzl9kdThyszskEKprNqCgBqrR0mw1xlXrwFYfqNEQPFHaleHgG32s/vdybQ
cTbeI7Qcy4Fk6SJz9wZWb8dAIVb75gv7hw0vQaadT1qhXXRx/wN6sccQGyRFLvvQukGQQo4wqhTH
+sQIwO4LXYOhTaeutx/MMszYHeSbNKyujTfApLRvmvs+WUiTEWyWU7ylp4HMWl1TUT26afaIeLGu
irNoafaOySmm18uesO7xcXklYUUh4H5OeGE/yak5k/JLYJ4NzF3bVmV5LjWsnBZ0EZsTwNl2RLCL
hbMX4yFI2yWt6vWlDAkv8OMlzZI1MdwXowGpGunxwgnqR4/ALCynrKLehdfALtaaM7/820CkBBtp
FTUM6clXpgfJSSroA3WYj3KMU95ZHmVgv7sS06djsXzBfrbtPe/1ZeruUQSt0iFelYm/G3UYAi4E
5eraZjGrJ9hao716tNoKhIkDSCgj8TGS+Z+BP93ZbXaSJhrWiGgkSalWZgIvv1e+Vml1dZCZdNU5
roedamucLyPNeW3292msZU3bnhq7e+ms4M2a5G0+1qJVBGeRf6QutWXfrGq6w7CzVz6gtyo5hZP3
FIfOu40krzdDsjN1quGUQKtULYyUW7bXjFtn5GeUDczvaTDY9XV+FGxR0yQAHcR/S+TbmvfWl9oh
rYKtQUdjqPeoFzddENzjSN/83AyJ9zSEajO6jJ8glNcz+VVv5leEfcszbZeE+UYnEUNnK1EJWEiW
99QB8XfkxUnCoyPzRziE8RwjT8pRzIABaJ0OuA1vecwXYVqhC2IQpInxGydqsGl1mjtjzMLUjhy2
1rykXgfAwbbfA70GassHdHsINF3j3go434WFUm+8S1sOk3s5599lyNAc/4grXo3Yu5ipvGka2jbB
Di1M9jgWr4Eavick/n0vPmvNeaqV81sLsSJofOQEUVpiqzv0IjlKWQ89k7ebH1hLIbSGTGBaORM0
BjsgfDqUZAXC6mEd9NPnJCzu1BhnZpEA8g9Rs6GAWcr+Jc/h2Tlm+iolryhtMj69GnRc7m70jjg4
PzyngweNFGWRGin9/bjm+SmvA5RdMx+YsXIwbmjfqh4qZ2ERTeBAClEbMs1Xk+3eiIf45Vmz8vY4
P7V23S+z1H3CZ4/kX75XlbwxC3nXHP8IQm0OAH8J2/Q1q8g6SpJVxqWc/x2MaFfoD4cxrk0Nn1K+
yZzi2mA9iOJ4xbHBh+leGIAhCUnDHUVfu1DIraaKrXAKyxO2M7vNjv+NYPeKiPsu9OZb5kna3VrX
040O77YlzMNnAkOzqrh2DbTPGec/lhpJD8VaFG/Ax6/eVJx1NdK3GolEqlpKi0B7YI+y41KdhB2e
s9Z6N2vtIjSFtWMqH3MINhhX8ToLs3i0J+udSds1dxk42v5TG6IRKKLXUHak8bIgxc1VptwxLDRJ
M+ARxvGPbrqj/yLlqS/KQ2Ua71NcP1q189Qlcz4UKPx65UXqZHBDiozPGaTiLkh4uirvvW3Hja+i
deFVJBKH20GoR6ncdGEOJUPA6buvje90MD4ZrR1To4IiyuJGvAz9pwxHcTdnqnpkOGjheOqtfiXi
6TPouPFmwr3TfTpJdh0LWv6Wecvm2yXomtd54ZifWlvXtn7YPobTfYgrO+9oLQD9ujp++qrg8eKV
6z8H7ay51a7Pm6um38tOYWXKXqMBSh7mVFnBzvWqclWmPoJsZ7irNPfJ4Pp1BRZ1rtbMK9W9CyF7
N92q0PpCGClrzGjmLR/T12BuROuVs6KCfRO28YpVFDpQGaFlYrxDGAlW7nScm9XTS/hadeGX6yJr
UcVzjZe44jldjGKXKaIygpZHoVQIGh2ZbozUeYLlc5tXaj/gpd74l6rsjyRu2I6P2Uri2XfsGwJH
Sn8QlEyunG2mH+Y80BrANibEAxGY18LvX4aufuwm/5KOiODV9EK69pPqWp5Z64aNUmXWQ5XIm1IW
6AjdfyxpGwidOkyvN33sbmxSaxd9WD76JY9IWz7WvgdPoH3pDYY39k6GvF6NUv+OBLQGM9q38MJL
z3wfZX8/FO6XbbJVGEpt53A0VsFdoFzWlHkpnIAG2444xZn47iT4JznRMVAAUQ2XmCpJMyjFkIMg
unw0ouB5TBG8M9pZuUQz2Gm4lNTPNRPfJVXJoxLNi4/7k96tid9Ni1aEwdwlrf6b2TAmZqyvmDs7
Aob0I7SyXVZx0p3MuuVD+QrY8zR4QKkrVEBmu4YoAH8luFfeXG3mp7YnGnr67gQPDt3gkq6C+9s3
EgzMXrT6SdWjUb7qk55G+eTcGdgZvYBVsukezQqLVt5ecqtwqaLl+89iC2JS6+WtV3P2gW/ekqZc
1sUchxgemeDsGldfBim6cl5CpV+dE7Pb0SfEqale2c3hMhi5wwovWyUBE/Es4seJbG3OQxJADYpJ
l3YJWMoTpP39BBp3lnOORjSt9fhJLF0rYyTpcBfw+i2V8y3b8VvH5gHZ4tARxpuJnvpNIrsCfGPP
g+9Ox4sg/XNf1g/RlDw1WClc96YP5d1kG8AMnOmbd12B13ZTuON37rs3oiBJwLZvsySaMckd0gj0
Ic1DNhZ3s0IN+9uhSpptkCAYzFOsRVOrvVYKZV6e6R8qHO7JyHuqHOz3iY/rqr1LU/vFHUfM4uO9
W/mXTEaoqWgEVjWoh9wj4pY8K+KU+/tKF+yWcnWq3DkVaRruq+axzSz69u1dmIKETOqeBmox/Sd1
Z7bcSHJt2V/pH4iymCP8FfNMAARIkC9hJDMZ8zzH1/dyqtWqknT7mt5um0k1ZDILJBDufvycvdfe
gticZWp7YtPZRfV4JjZgFYkbHdzXwBppj0bOdfTsd5LGrgXD/V7vHim9L6ScX+qIn6jRYaqkzinu
p6/Eq+6VFd6GZ1NRv/smv6stVwHwcsvCivFN918kRj3MpMfD4N/R9xpc3QNvFkFoTxVYUB0gJSgP
a+rwXRZy3dQnnK6xsdbL4MzvQgqjYySJRu+BQmNRpDvevIIwU84V9tMsbE+GOr6LpDoJvmqmpXdk
Yg8T2SBpCd9Vomx8eNJs3AuNw5umuEZNPlwZOIQzszK/HGVH2jgcAFIB5jaZPb7+Ll/OkbwFWTfF
Mcd0wic4vhmBuonagmIbk5hnkSQUNd99pL2jwN/J9xq//yY0xMXnpulzavWYCvGHji7C8boiH6hP
SSx3+7OK1YsUTzSc1gC8RU2Gue5wzlGcHIMJSUnWMsMsOmNX+uZmjEr6kSG3MsNRb9IxQUX65dq5
v4ICVL/In5ar9zVPi3uhm6uoZmtW4LFwkU7eisyRdkneNb8ghsEl2ApU1baKaT7mLUWbG+cZZ4k/
M6nGCQzR+Us9LlM+4azn4WGyiQ2hPo12fiGl+/ekqBmgA21fJjD44+hQVN0ZmtfVqrJ7M+C+casJ
eYMMYabb7zM4ouk7brC0EO5kfv9oZvC5ngaa0X5M9Aoyh1Uw4vRKtfSpSbWjUSmvPLj3POCGl4nr
gAI5Y/49i+IyZaLgnHoyJJfQDO8q46Le4wnTzOjkBMlWfgjcEvl4fX4u/O3AqrMMDBQ/WJnqV8Pb
+XW0BbZJ4ZcHD1fJI8xO2zh2X7HPgjw2edYbGa6gPk/CeO9N7Zv012Fe5KSVFeoDJcm75eQLNbZB
NTQHB7n1UIMyiNu7QZoa7dlfWmP7izHS4yWehUaYR1iiD6D6pMRh44EbUGyI9ZBAG+1dLjomglfN
r5ZtpZ/sJH9UXbHzmMXCR3GeCOqmTYELEfIuZ7aCXJgDU3T7KCivkY1ZJa2gfAa0GoB+FnQulnT+
Hx040EJyQTUAoYEkhaaSGToCDw0lRLQTawFUFB4Z4VYMRJUuXXeSO+rSiXB0ek96vPaR4Xgd+SU9
LSLKYAaHc00CTAGZSoCyBdjUZ/DuB3wOAE8rwKcKANTJsdcWQFQGRzzlRfhhVDczQeTUczDPcmE+
JzTnZqLctZKumoBZzcCtRmBXo+FM43I+lpxU8bQb2hBsv0H+k6S1gm1l2ntEpHqX4ZzUa81TAOCV
88dBTd0+esl+1SUFljmX6sOE9Vhng1AveY+IhwMAaRFN8RYwPCtvl4KWbbr2jYD4dhYDne2Bz8Zk
B7vAaM2mJzYDVxvOMKhs6xZorc4s1gFii1Z/awK1zeltA8CmXc9eWrQLB/itJSm4CFd+AZqKUs52
7DCt5b6TZXAk8fn286u+A0oX0lBC/hpvRfIpAO4W/Bf6vjhPh3o99aA0esnmVSWlNwPXG4HtlWo7
S3J8m+mLOQGrO+ZD80D9SunC0HfXPvG/iWkH2hPUEH63QcOMhCw6Dg6wwQ74YNENwZoOBa190MIh
iOHI5DEIgA4L4txBEKPEeiJg0qoHPpB65ewNYMVCQovF+FYhTwSwtk+BGqcV5logxzWwYxfoMUv6
0E/ILIAhT1V3bfvsOda2eIJxfXndLp7GfaOml8rvX3R9Ok6PNEjXJXlAaUGWejGAqGacD4gZbtcu
44QyfwDNOYseYDPgZhWAc/dDco55KwSrUjKeK7t/Kfv4ItL8XSd4xg/vBcCKEDT0BCI6sbduYS5S
kiTVcfpELPJR2tOhLI1TBGg9xnjuY6st63RHLwbbibnzBZ0mtTqlHRE3A2pkYMsY4DSS4OYdIGsG
eaDd2a0BXJOaBoFJIq9BXwsQ2F1BtAFzCzcZzlmf3scxJuOMhLEA+dMMbBxzlxe0n2+5Lp4Se9ip
kraN+pRaZHyhjzvzBS2Q0lDece7x+VbucxGjHSzhLSOOPMqVObjWJiusbZ/Jxbi3qNm8Ft2GXv6K
hPeKGvw0CvdM0Z9nynudWA8avr5Uqb6YMv00je4FvUKzaW99Eh2EZI43SF4lg9yXNPJccsl9nGTm
lB6UvH8xAZenxiOviptumM8jKv6y7WVZ9gkDYGuCPUdwvUNM0bLdxFitzUulGhcLDxQG0a0btTd0
rDM9Srdo5qE2JfOMWBAtIXst6QEkRzw95bJ1AE7XJAYAZlcBtFeA2iVA2QTcLuJooYDhaKNmEecJ
bUQC7JGd2gGRFWPw2++TYx8RjZPLaxey+TI4xJW/NCA85dl0HKPooGbWpfenneu3137AXwoMP0aR
RXvA99StGRcnOPzLya+XJtp1BnInA1y9TIXOHGJpgFnLiynKu4BmAKhPTPnBShCfYUPmG7gvQE+f
gUE8trAWxibajVp/ZjD/CfTp0jzlY7utVPWYA9YHq0RUs6BXwmAZHCMWbwxmLpjwCJiBSsxKvLPy
BLVOsjbV+K71Jh7dm6Gnd03/LVTtIML6qQ9SDkhgC9IKFerGK6YU0Zh3s2i+AjQks6Ctn0T55GAA
KbWEwgnZWP0oXXetBg3suYRDatzR4lzaJAUhnFinargfjRtWqYXOm1E36Tpgl4ySa0HjnnyjddaF
Ox1gowNIQiHtwIiILCP9oE7WFsl7cu/u63LTELdh8WDZajvXyU5QyFAwyVLoyVRoyVZo9WculCsd
gL73kpG+ALB00ZLGgL0b7wI9jIxWaYdhubQ2jV8/4Yk8hlm3R5r2EtLWHc0jwPxdKpor8+WD7qFX
HaxH36Dtk9kQ5hoJOFV3ttDCb4c8Ks0q+VdMwuRK1ORL4P64qORNBDQ0VA6ewDuYdAvjIb9kpFPU
pFQQG7fKov0UqIwwAF3V3lo6/AqDgBgi9rICYUpE1FFth/uaK2cZiyf5GMvgqUzD18q8JPGds23v
dbvc+GG86/Np51nRzsTrOoTZyUJiRmzsCbncC6D0mUnkQDVYm4kCp0BghIJkmZLd0ZPhkZPlEeak
9kjCGvkeLn9H/TcrwcJ4Fvui+17579BptzH5IBY5IYMerq2YE4uWZwG9BLf6rmmnrUG+yFRs0Lez
JOuVH057BMHrwsJtDlw1RCyAhg9w0brW8C6TmwrGZ92TZaKBHCvJNtFr51XhEGVcQ+INURGu9aHT
W1BlJgqmKYUkGh8dJZMo7n/Dtg1DTq+Db6P3IlmFtgYdv36t+xeg/zsTKZBidNeu4jbLeGjVjoz6
EuUpLilGomajYRKSG4laxh84m2uP8AVCijCWrjNUEXk7bunrnSICkV38uN3IJxPn8UfuINgc9Pmk
OZdeEIUbOZJ5ufLg7StSv66kBblKBQEpobPqVOvUe/HF9I9GlDyH/fiGJ5rAaveC2YmcXXvTk2mT
k21jW/WNqLFbaVTXQkN6Rys6I3BZt9pzYaKPMZtkS19z4/MBlnG05yaw8uv41JOqM8ABLDi5C4A3
xsEgYsXlAc1Dbe40+qYimScloUcjqUc50Y9eKaT3tMq1Gb8YR5O7XGzi7laR8yPf5Qz9V0/+T0gO
kE4eEJ3qJQ8zd5mn0q1QLKD7S/TllANmjeDRkyqEt2zdlOqxI23IBAPXIPnJMIWSReSnny5qUGhM
i4nGNE/xPCO5CFETU69qo5FoNCUPdj6cagYggHbRkHtURt8Owd+DS7QXUjG6CQoZSfSu0Vd9FVyG
VONEaOmmpTVihLeKdCV5zLukLYWkLiUdMnmPYoSGrM6xYHsrLgYL1eXJQCktyG5S9I+OJCe5Ibkm
NuXyTWZXqR5a2YCcTPiRio1mhhrVIxdKJR8qIyeKkRjUIWxq5EdhTVtO3bkgVSoPziN9MpWsKbqq
L4EMnzJJoapJo8qQhk/pwIK1VkE37HTPZtsWC3/QzoOmL5WmutmkW/XZsB3tc03mVTNSLcvc5YLY
VGNNsjvRySETS3Tj65HULBfvdsoEt9BQgRYyWEuhFtVx8k5eP9OiaelaXxOnu8yuQueyKDwYpkRt
l6OxqEobA1oJ14Gfx8BzoO880r1cUr5a0r40Ur+Chng9UsAmVDY4R6RPdxo+lcR9Vfri6tjEbZrZ
AuUOlzRB5iDprOQ3djo9Nlsx74TU7AJOok6qxQELKCpV2VgQwRvcIzHuXR1NarcV1BlQjpcOMpCY
pzsj6YxsMHRApFrSlYgI8LFJcJH/Txr4JTztGYlpvulQUCWwE7DvMnKcSo5NnKUTejWHY7O6KXXG
V4TPOh5nDEQzh3S2hpQ2h7S2gNS2xtF3ASlupU8exUiu20C+mzpCwUsZAw+Es2i3ISff0sWAarSR
LA2jd0Xtb/oQUse1YDOGcxpyQzDFx5TnT41WbXTjMTCaLZc1H0LAPbBkeGrJLwZuavXBSq1q9mOu
IIY+k5F6+VSDr6qWg4gX+Pg2AdJxMB3rtAO7qhH3RwKPlmhHjir2iJRHxziVnPY9yXklCXo1SXod
3TZy9QLy9QoXpnOxIFaEEYw0B871hqpoE1TnCBfHWBgfFTMbW6b2AcyWUYv0LexeW9SY8WWkXkiv
PmvHvWdWX2gCTh2DUI8vZQB/pDhSk3Uh8wI5B3XyAz3235I8wYJboiBf0AY8HNFlRJtIZNuicqNt
TBphRCqh3KzMlhAd/adWmUNSr8kwlL8sWPrwmDZMJJfytaKM5de/oqOcg6xeKPVHiLvEhbdXzXSy
EnMyE3sunl772dI9tCrtGGfJxgZvUHrjXudF8989DKZKC9ey1V9jgnfotg6WM4P9vPdIbYwAWQ+k
OCakOcroKbniwvhzIOtRkPkIX1slAbKNcCqQCImHdCnvbgZJkaVfg8DWFprJcpW1eMUZa37Smpj1
aNxtgw41/NfEfjRgtayjSiJlTzKlQUKlfKMcdlco1EuNDwyo7Zo20tIEt1WQSGWN7tw2d0aYUqn4
y47BjYxalKVBq1+mMVvGhSkR0ehzXXK7/FlMmiaox3nlfU60AmXSZWZO6IwfbnVmqMLOuVQMMpJE
M/PrQ0JQpOBM9nnUPTI8U+cc5p/FwO71UBMUUuBUmgcghJlOlGDN3S4lD7Tbm2SDpmSEJn4Jw7q5
JjLtEJyPSZZoSaaoPxgkytqcS+t0ePNQlkdVsSq8LLvH4BRwgWAW7+x4XNEcCuElQbYEVxon3qdt
eW8mhBmGOZODOBtyASwV6r6hBu86cXTXcYqVBZ8PDiZtrqU0d/UYaimA6uBp4Cq0pUZlCix4LOnv
roRSTpyM6ZsNc21uEsW28LJ0buhZvmlqwOFRTfPPJX523ld+gXYNXkwEB2MdJdAMjNGwsM4r5RFl
inoYraSmvwt2ZFKiHXgpYvzcdO0wEVq4uriTBnwxcwt/fKtrNHSyFybG1cakTj2S5ww5R4dwhHzP
vxUKVRklW+51OaI4gO7BlE4fTS+ovLNj3kqPc0/vclA96ORBZkM4CIe54vTWS2eV1qqJrV9Ril9A
6aPgg453g3vnLR76ct1SSkecOasJBexT6WGr6YGCvwi/Q3CNHBIegdZQsILNsHRvOBUp7a5IGzBM
BN2CcnC6WQLMoUJzYNuPornoSnd1jHHfOkb9UrVjQP6o+yh5j+cefL9ydJx9DmyP8oOLyqAiBuW2
wti8nOpdagtVpvxMqxA6XjM62MRG99XGbZIpJKFWHeP/PhDpXI2a7FSKY5IZ/TFqx81QkNTl017l
GSgQ1jvlve4qzmSSqn/+EpcLvcrtZ1CdwYIujLcTNU6L0oIsDAbMi7O1n2UffgzdI8/STx9JKBjy
/ltYvbPQZRSz5fLFNXu5wXi8GjATeNFVBCqxwtzcFU0ztr6vHTu1cVZ+4XLS2nTSOjI/1XhXqi+W
HVtbkX37ZF/vB0V5CVvi0hMhJMZ0Z2gA6UgmQdFhqCsDAh0gGcSqY3IIQqXjWqtBo8404ltt0Iga
c+nEzb9aw1NPnZdrG8uP7wlZCNuOVl8zQSgZh5oV0At7Fl3L3nBxzfMLtel/IYrhOq+B4kzREZEb
4K0wstBugO641dr2l+PQuzcFbLsmpx1RqO+mZLYCayIbl4585kCZd/MYF5I3g1QgL110sdzJW9dj
fQN2evh5dWD1M72jX/Lz4zkhkooG8wkyOn9ha321HRurfgEmPzPpiM9S5pTbTpoMqgjs45CO97Ku
ApCF5QQ/v9sYOf05C4LemXy0CPabJqhCuLLBtKKGQFCLq3TEBM9q6JrkiIg/wmwQX4LGJbLAU/G5
kbng1eSANi3+/s6IdqXE5veJF13w7IIIkRnWtWVA+p6wmJhm92Y5CNwMyNE7jVWhReSxdeTaL72R
UGDfRaGu+A4pnpMFfyM0tM3oEdNEU7DcF/Fggv1pX/WCOD7hda9J3b9rzMx2ZMADH09ZG3XSnYna
DDb06bc0Iqw5PrRh40XYV1zM5cu+83PpBSMNzCLkmXiZe69GymEsLXHJ/ewU67NRYwF6OTTsxJ/E
KmqEmIcOQwPF1++M3Pms7S8Kk13s2fFqrF38cK7rLcI+fVFLx+GuAcK27zIblz6shsBx9aWEoK9N
i76HaSuvZuettdbXlq45xgsjMZxdOTAJzVWsYi4Ab9XWTij8qm3b6gJtjLOyhhpsS4AnwvfilZNb
AB5pPazKgdb7D44sAkOxw4CZuVq1luRJNBfusu4KtL1Ajn6+Ju7MZeIfwWDnS654+VMFzYgPhbZA
rcZbA/DNwvBOXQQMBseFuy8pzQkr1LEA1EV/KMc9lZS9ZjSQv4xThpmNkFEYPK9I/jGvqZvOtSr2
geYYp3V9tCVOt1PbYuFoZr1qqoTJV4ZYREGGz/5NnnxizgsOzg1Lhib0mO1BpyBG8Kxtsu94D2Zl
AB67dephaRJ54GIdEprf3x0fWSWE+oS+XnPuci+HxYOes+s00s+mnuCUio1jjJWnYARabWAcbeB9
sOTV51YLxjmD3WTVmPnRVIF4JEVxHuyC1MDpiRhbQe4bL0fGrzULrvEo3cEODoyIcFXEzUS4h7Vr
bDs1sbY8B6xmMIMZjdl53lVXxcEyFzOzgkaMmTTXGCWoa72pc6L8qpVbwLNqMxRb4Pe4vQ7NPdKs
3zHVdOgCZfvZYMocOV/AI2wgVlcTeC8Obh8/Cp6wLtbQ39TxWFb5ytaVJ0DpgLr15MItA09LFj2V
KbYtyOopB3uQAxqzjXmDGXwfRV6FFcZ9bzEH/Jz3kPIIYlE/Wg7TY4DkK86DdjlpWsvITelPcfwe
KVUxj0JEkyasCnoS1Rvp0/K7N2DANDdhJbh3PRQTMfQnBzFIztkO10fb4LTH2FhOw8lhFaqsolMf
noLAiE5pmzH5T3SyNNi4eqVctIJu8mAwbXN4t9H82O2cT4BASdtZgHa2Fija7ykz72WjPCuq8nvA
e7dwCX3MaAbtmI6gwwLm5ODuxP0OzUusTZOixtO4tA0BQU7EzWwsA41JYgLuEIUbLMZQO47DVN27
sWKukvVM5sWzaY/6A+9/MbfZyw7ErxIj2ZAFbeCoXVICNaRulsgrpuxKuze/Ox08E9RwzICCWz8B
16VFtGHwib3ZHseLWat71WZ9lLo1HDLF4kTIhnYXSasRWxCXUpqFXBx56Ec3PJDrSRRlyww8odPG
ib42RH7CKycTwCBvzPqMpzOJeRgLhrC2Ye+EgC1LfMUHB0t5KBV/o1L8sye47WZ85LZjbKMsufWB
/6XqQ8LEMwpPdsrA0zVMdSnSId3ZFos6GpkGp261S1L0GoqblRyhDqMmaDKlCifJ8iI4RdV71eu/
2CpWtgnLa6rRDGC6SpvovR9ymgr4JjLGv7MkTL9z0ENJ0Z/BifeLlvMwSoiNNoTYmRrce5Temh5g
17SIzSUK5qVFrg4Bn3DgXEsqUnt0KuImXLIw44U2ZBInXx/ryBlX6lAyGowjlL8D3W8zWhoNtW7K
tGuBCOnRld7DLYc1cwC8FPDFEHlTiHcQjGP9mpgus/mKG31diVsI5WQY/GruNpzVuqotnKB1Vmj0
LnnJKYNDhUOi8/d918HozpRNYXU6PDouf1n/3U+dNk8KBXwx1LBMqVAz6N6yRfORlfr47luY4sQQ
rgc07mmV/k6axHr2I4ukJ/mH0pVhe7/MKqsWTjPkBxcaloUEA1TbNRqgU7Y1iKoWldbPTw7BN5Zt
7G6uUEjSVbHVDYk5e9sQ/abGgVPQRGpM/yS8+OEUJbOqul96rmMvRgORRm0U98Ypgy2IlbmHA2cd
pDj46bQt9IQh7NBjvW1qH5x7hU+3w0fDM9zOw0BGifitSTXVnCJmuhh54O0NcW7Py55IoE3j4QHR
ua+eA5LP0MIUEMrClmVoIy70W+dhllz6C2jyDIFIeSkx99iBwF8xxTlSlTLgMm4+SLymI0ol1heY
ArOm7EiaVe/CA7PsM4a2s3o+DAlJjjBBOSknLFpdwfcJj2G99IiPiHyHFCW53e9oCPm0sAn5NDTr
zsD7P7elrH/nMpmw/qsN5X+yKwX/xn/tSjn9Tup/C4vhT/3dkWL8YQkbsbhhWML4MyzG+IMFgvbQ
dm2LmRJ/5P/CYjS8Kgj9Odf/Zjn5hx1F+4NFr5qqruts7NLG8ndfzv/Bnvy/UDH/nCtngLW2VJWw
B0AEjiZA3PzZi1IMutnQI0g+UGEuWkWdqRCNAi7YTq/SEC3/G86Jqf4L6YQXFPQUTQv4iAml5q8v
iOkhLgyqwQ+YsRBqo5A7awFhjXYlGlg8HHHwaTDfZ8AznRUq4UVUWfitchpoxNliHQ2qfMdkYB1E
TFAqpXpNesclzGdEuzxoKD+YDucG/2TqKj0s915hWlhagzYfLfvu2pPF9sfJxJ3w5qp1twmYui5d
hUGECVLR5C3Za3m9zsqp3UN/QByO6WPSv8lS03RBiiwRpgiryYUHZU/vR33/ESwlUXX/UWb4A5fj
agzegspZJYBsiKq26YDEyrhW3eYrFt61t1GHODUr7EfdU2AKmvu29q6M4BgnhTFF5u5iXGbkmy+F
Clc4TdHnueg2ToXlX9xmLdBFDHBCoLTR9VujBV7ZYBg15Xft27uIKWBZqGwkxTMZwksK51duG0aw
ixrcQCo3v4VPu7fs0R/W72qqH3q0JGG8GjDqjrbYWaO9RZO7aLdpbRENbVxM9OZNHX3W1lfotZfM
G14qo15EXUlHrqTLAzaG5jtgME+3NxJ8VRXpQceCMOm0Lizm7XSqepPRhBk4y3iCDhNY27zH9kxw
MkiMbT7ZKy0ZXyKEGryayQ21BE/bTippSCMi+HSeIYj35ZkRG5vU9PeGMNYQyTe+Fiw4xWaqXewN
J3n3hb6JGXYgQlmZg0WAdbzIi6N8FaPOz0YDdCJTdoZpb8Xo3AblbJbjIyTqUqqWnb2jTs6MF1i5
PR/z1ESrQYw4Z5xkOZUAoqvWZpZTvrrQYXPNBvjqrGq6K0wBt7ptrzqPxojv75Mifc+ZZIcigY+6
J19wOzXOFuc5aBYgst+qp5YI2aT6lh8ha/SLqJ1rFGtkMCTLYkwPlVqrs9yG12JNWAsLk+YLsg9L
4w0r4U/S+Ai8HdYHZJLQcnhDklDHzipopNvcQR2O7eJZi5OzZmKgSjltq9g5NZNxsqxiLjwVfQeu
iVHEW9Rqz5khOYK+WhCrYlQzR2vKBZqWxQARCoQJOnrFZLmoorvyrFf8mNWjpewEnHtGgdAZbyWj
IlvCA1TEDtgbdd72jUuaOERozv3sVS0xwqpxcxZmAnMS1kJUONmaUWmrdhvF50Py2iP0yHNqWSfy
DapkFxcWA5dsjU7gbnT2phiat56cK8VE9akFy4bD2Mu8XTfFSz9uj33s//IrZG1uf8FrkevABcrx
hWCyG8MTJkdCT2ednR06y9kmwmdLIfhK5Gtc/7ioh4Xwi9NUeLsKclGPsK1B55f0PmIRGCUxCpZy
WjMxWCjVhzVOe0/DNAGJErO2yTdP4Ps5zIIN+W6hae9G1MzTZFroWrnbJoyQIu3iVSR4Ea2zGHQN
kCBGlcplnqQc1hAXjgRnIGl9uJjnBuEspwm4fd0c6oqHJqYO8eNhU5kpSkMczuF4r5RoGVlffgfn
XsWkG5mbRibXh9kvs7S2ZWOdIIrD135RXEEiWvxhtyWxVdh77Yo7arq2VObISfpu2EzPmuZBBKLl
vddNjKZDsmOq4qyAAxzi4VJ73Yt858kxYVA+HDEWkutMuneKMikZ9rg4ZsW6F8j8yvQ8wYaHm4mA
tvjK6pi8yGaHJO9cV8W6HL1lWNoL2oG7CP6WfJTsvLvqab+3GlKMInZeZsXRFB+UzsdHn5+9RgLp
0+Sd/J+9EsgZVavOrUHR50aOfjUpqmc24lnuaWsjsO9/OuP/DT3sXwlrGk8vRk6XBWA7nGh/PcZo
e6SWyRX5I0VQYOa/mBducrdZUcPumxT6Zam+Bh05ZoNPrkd7T7uGs6qm2+eS8IR8QYrnjHMmko3K
tJnEx7ndD9vBrqBYN2t22XnpRcs4L49gUMzUvCiOfkwhrUzMG7qpOAQc1lmh0Htl4hMBssrUjUFU
iJq9W2m88TPnAgcRAEyNbsBl5mk/dK6obD9PdtIeft6P/8hvfMtT/vfPZd1frMf/pSX5L1/1/1OF
aGu2LtGAf3p8/iWCex58NMFH+r+2dfKR/ar/4nv+x5//W7GoaI71h4vR2HAoHHQaiRSFf/Mv81v2
H0xBNMAzf+EKGn/YZNKaDnRBwzLY9P/qXeZXhHCoO01ZS/4nxaL+12rRcrEsQzdU4QpqgsrR+qen
vsdXH4ZC0T+roN3ZrErSiE8gki+eqgCb7naQYDYZmE+3Hp4cBP4IeVUvPafAAtsmwiybnMyU9n7V
bwC90Xk6lVp8cNEZ9YLkGgVHUUoAT4bkQ+z/9J7/myVLpc2a/Ifv+ue7x2OroxoSLr9r887+udad
CmQ8Q5rqnE8qhUt3rSU2TGjQKFzmR354bPQ6Q3PY31L6NpTCNyMNlhkzkJbYANbqJ9zHh6vF30U2
nfsS5ZNbMFgNsjd/xCRQ1/YjaWAT2OO1xpaU2/47fV60LJBgRPyNIowL+fSCVvscBbiS7AHDx3Bt
amtTivZaNPYp6TC40gqxYFFgpV7VLUB+rr1Vqr1M3u+4tnAj0eZdJK7zsEyww17lvDQFhkvqarZE
fei2sTYioFunSA8CQz97BjHEvncIG+K+kiOzjnktXIJwaHJlPfrLNqnfp6r+zDvCxoIK+0gQfacm
rXDpK4terUl9MYGdKQ1Aicb58Ifko677m6YP+7Q+2CZNECvayO85HeKj1Lc2He7B1h1vGQNTp+0A
pNxToP4VRBV9Ov8QI229vkbqRNeNmbJXrgSpXqKKsduGu8ZF6d8400wFk4WyP2N0XXQk1din+rfe
kw2lpWq+xg9BkI5v7se4uEZOEx0S7FpZUVSEu8Qk9E4IrUx0QSiTimSp0jKsjOnN1bJlmtq0c3U0
X87K4xwbXscK/dhkrZPKRPvz6VYabb3fZEDMsuQB2HBL+TOr8Hobkc0gfTsiiZYVaeQAzUQMMBZ4
4/JjgKJCrRLU0ybeTyZ81AKF3R7D1lyTazNXJjrWcnqNOFy+eAAlasS4QolELz2DDGSAzVF2amvd
7Jo6bkgOcemvoI6uxpzlUSNEcFHT5qnnMipHghiZpypLvu0abZlaXrpxE8VftpatFDXg7bAFUC4K
eCn+zXProiCpT1pst7j1Aof4kszfoPVe0o+ZO1XIhWIwKtp56V5KhP3IexdRkbNk8z3FC1eMAV2A
th5Qngy4WJLUu7mhc5J/N1v+bvDfHbD/DwY0DZpClhVedXBLfmBvvQIUzBibl+KzSWBkTMVjsuPP
PqHLFAm6RyrpDCC/SVouHmnOd5lp2kfVrzrFvQUwtYWX0vgqks+CIjzEjsz05qGO9loT/qdZTwyI
U0CFvGFhXd+JrAwIic6++U+fR5L4utDdIsX8VIVzElC4RGito9G7kSWapwOYMi8C+KNSNXVFda4t
8zKxY5U9fg7Nubmacsu19JBn4WcS1A98MFDTAKTZfnWH2WBAUCdIltaQljnbKCKdhGbYd2ZWLB5r
qTUQ4FPFXUMZ+MZl8phM/9tA/5KaZ2yqh6DPMB3wJpQudaEsS4lFAKbYbFI9OaVeetBG41JjokxH
sRUKYac6du2hokzk1nvB67MYovS1SpVlbqAs5z4W8lqzmO+1coLPv/1LChbN4o2HiPG7T0rgcOaq
8riAKCU6gabntZ24Deal2RDCJG55ZL72Lz4QiBkDxjWj5xe1IKaq8QkmHXHTJLU3zkVDpWwQP6fH
8Pwnu3rjx/Z2tZfRR0tvVugPZPk1OXcO9AR6eGps5A9t6I+zRvc+UP6ivlBIsLHG5pcMhKnzfCeC
ehuVNHFLARkzUadPb7JfE+LmwSqRnmpUX1AQDzRysSVSeJN9WTy5lQ+HQemPBTgrLPoevfVUebMZ
sc1cj153zUR51vIMMYKkhWwuIirngoI1bbrm1FD9LowAv1Lm4ijN4FPMHQmnVUcD/5JAjVLn+M2N
Bxn1zHRrJz6n07uf0Q23yIbeiZAequ8kqpwquPC+kDkkuqUeASl2ECQZXkUwsMSjxt9v0LCdGcp3
YYjb358Bz41eS38rn/A4587jfeIkuddcswSOfcVv9427MVjRBZ9OQ1t2CMxL63HEOOUH3DiL7jeu
dSVfDHKl6eI09S6PuLpS0njb2s2xzBnplsUbVQVKRQ1mYEZ4d0kqHNd+rSLXkt2KT/wkN0P5pBau
sZbXXjKPtmgUvjWnJetUu2h9RhZzemhLnpqBNUri4SHWmFA59i3BLE0FfYId8agj/nBZPLzueaJ9
i7njIrkZck/yKoDlukMqrmpck+d4MJ5HfiBbLx44WP0Kkig3ZvmVYW6fejs5KHIFu94sydYJkb81
CkU+SpKIZPZQYet8xC6XhwEwQUp62yJp70BC80VdJuwuZICUBVEasZtp/5u7M1luo7my8Kv84bWL
UUPWtLAjGjM4iZRIij83FQBF1jyg5sLKr+HX85P0l6AocxKlNnrB8EKhkAhmViUyb97h3HPGwiYX
0Sne3IPecuom3lntZLMwPasTZ2mxGiIjEV+xX7RiM3allpYWrFNb0Hbdsm5qCYtmk3wyPQ8LJldN
QSW9NL+am27hBdVUR0twsjHl8rThdebBJsZpFJkNKGYwzxKXmzkLj4Xrnhq1uU7ArMZdMhG2PoUM
ke7QP93EmiGWeAzd38iXN2Dc3Q7CwbeqJzWErJs6O8yKekJzISQOBE+srTM0J1kQzWBhcBIT7NbM
67tFUczKXh0XYXGPEO0MBPWUUtmkcWxgbuk4RYrPAWNK9Z+Ejf3Z2vQtzKgTtwXB4XRk/Om+nzfR
jVqyr6tagUHKs+nDqc3tzEv0FSwuAGzQu0ioBtBPl9fTDR3sOm0iS6UQy82WLhp6LWB6yd2ZqUM/
oZ+YW1cewGMQ6xAsW6cKOQm0bOm1g3IqOe/M6JOIqmhkqNsvpZFdhaoEPatr3axPm+EORnoYVIjg
7fQ44X7N+DtWTlSb3g5qOyOlsC8ScNI9wKeBNqGdMeb/sF6Q7dQQ0W+jL2Wh3hlQtYTFtZE5FxHX
utzhtHbOqPX4zNhxL6aU9FUBDay4kP/MhrniI7ESOaeB+UWL6nmY2zTzWTMTHo6tnqBdNGlN9dxu
raWlmvN8KK81/0/cCQiUxxInEFHvGgetGJkGfKMeBAx1t1SDdDHoXHfCXCLpB6TfBlY0NkWHjwgy
pTcvukI5t7I/M5DjGsk1OXibmzcZaU780sQNDu2cQkhzGSICGNDzXJqnoDImmbuWPohjGldte14W
35J4OyVvcEiMgUdSwu2HnFE9HIVZdQ3d1XFW8Ly65AsQh2YwzHLduIRgiTwVdIMJ8kqp051GlvZn
CUkG1pyKtdleVgNuGB3pE67Ec7dLJ5pafgrq6jqBMpyiH41Mov5W+Kuk9SPUvjd3eg9NW2cn0A7U
yXG7EedByU5XZOSbHWfkbmJXO3dRGUOdHhGGmlQeNG4NJfwZiwnOl9pbs7nPh94Y9bUD6Ctcw6tp
wFSRi/R4SJRjcMi0gOT2NKuiy2HrXMhhI6uQSRx4bpxT+trvUzO5l1Nl6jWN3XTkRve+vMdVIpPW
6T4bUvhZ2l2EcSdAa9d270JRSVLSEnNJOOfSsGrAeKwE+XHPv2m8OQb5MdrgXTuKBQWuA10WWwZb
hiTgGkzF2G+3tCjGKIaodMn6ykW7MeawF90ETn+76fnlPMYDiX3AYChwkB6j+7MlpVwfKw4SGLV/
0etIURvSAQnuPdfI5jWd2qMmJ7/arksUE5MuXDc9OrZWGh8FvTnb2sZ5EN1VO/kVedn53TzdXgml
VmlAxVkl89ZSrQ10PDeFg1TBmJFbJ9KiU1LkWld0cpMc5i5BYTrwjizR72yJY7BgMvFbdqT5RIy2
IF/LUV6HX3vA0Euh66sIJQuk2LaTbZyZ075aN0Z72ep5fwh910KHTuEoqerLWNuc5g3AkixZtpxy
ZG7Ww8YmPcg9Jf/4FnV3H/jwIKX01lIpTc7saNKdGNC1oWf+uhRiolveeethB3rlUE8rgAzDgpRM
sg3X8qgHilR8U6TB4LreevTypoO53KXBzfBKbWSXFBejHUCwh7M0qwxYWXqJCGjXaiNOFZfTWvnX
op3RCXdcd8YcnhBQgSHoLUyZA2UtUALirsivYcJVptLzjwf7c+3fmRxg36ZZBf1qURjn0pexI5Ry
aw2K3mZiGtl955yWdkvnRXwfyxAF+E/mVfPA6hdhVE51eYtLQ5i63SjSERCt6wuzBwynFb8IpnVZ
F3oeS+sUrmwL1jQYpSBFex5Ld+Q3RdN02hrlPDDrtFa4Db6XTS3ZWPQGKVK6ziNFmZmRO2lhqPaU
HHpiNNZIiLk9mpGA+zbIIQtsPpxAo6y91MvsgQbvgYXujZh/F9K/ekwHXn0KUYaqOS+qTejG55tO
T7R1G+tLkVajvBKnNpxaBsoo2VUEirWF2Vxz4sNgAEIP17oVAva+9nIcONpRt5TDXLKrRMcTD0KX
pKd/DgRhktPhqtBIA54sQrAoSk8aFcxmZU9b/UxNF3WogFm7KpNq5gpSoFzmrifLRQktoTaZSvDW
CFfCNA2VsT+tBLe3t1a9o7Jo51D7Tmp7DvUj1O/rlAh6CzZHVc8MNV/renvZ9ZTkp8QcVyLMUWUi
n4q9dQp4z7fB4S8SJ2981aCwduklHEFVik3crj4jllH97S/aX6lQB/BbGM26JmhG0nbRsUpKVUsh
EkE+Ob+ue5z+3sGfeX/m57VCmbChxKmRZXVtXaNASmLr6cxQ8+eqHuTDOvbF143Dzino/xwFIrx6
f6Lddn2xT5iJS9K0XNOw1BepIW2rplplNcM6o7Woas5gHL7RrPwLtHHJSDT9vPYJzPvWnm1EeiTE
0sqt2fvPIF/m1SPoustCC0MFT/L8ZSECgUDJj4f1FuMxsiJIf7eb9Ea619uILP3/eTYLBlyESHbv
+/KFW7dWh2BotDUERocpXvqWppixXaU39AX+YgO98WakOVXSE6TedPvlm7lB3/hDvdXWRm4uUKg6
hGdEkremh9nWWLz/XoYqLc+LdWQ2mFUhGSFZ+nK7QtahFNqQaevQi88ySz+HJHLaZeYR6XYzLqc5
da42UEapx1FNwOkaHLI+mFiiIgIkp+7Az2uDmYAFysuPosFfKBbZeNy0TXFZAmemlj4Kcljf3XVO
rwLtl3ZXHnOItYZfz64otE9s4DSeS/4fNHECGtgLIHggmyW7BZrOOqRYeG1X8aKlTTCBq6Uuz1II
pjWCaqPAcfdvc9uf2Mp2VH5qVOpovoatnwcA/LBeypDfFFY9URJlNgD9tj0wiv09vyXfrMumOsGA
IBp1BJlHMNq9NdqgwjbS05a6jiDq9lOoc2siJnIXWgsfEkWJjUGw0l427lXsot7SpXQf6iM0nmec
mjFNi5MW0CTJt3FDyNTEoMjAqeeaMm7RuDLKdYnC+iAUoNZadB81UNuPIHjCMC7cEM2vXEfPSi2Q
rXDEIq+i1WYoRl3E3eZfidqd4gbDNIEcWu5MgVKBPEMDVsdba0ipQmtYujO87mNL8xaonk5Cs5oV
anEHS/+JTvIi6OxDNeRVjP6qTjSZZ5tuagl1RmG7m+cRJeeAlqANuFUcBqfkhHHzCNSzPXIw8l26
QoXjcZ1RhLO7bi4fwtvCeQGKG0ZJOObtoZ5o4HJAlY9CXzlPcm28HajGwB6DNOVsG14ZujJzSP3p
fNXKluaF8ApMPa07ZGFIyIJ3grYH8QvThSw4HfmdmEC5PwrKG9J5yJs3y6ER39yiOqaKNrfMq2CD
xVmH1HiU6NYwUV7stC9xDn6Z/vQWQmwZAgrYoPiUZiFrn7cjOOwr0hlKpM0U7Kb8rmwKtTkgaIAg
lPwot1dsOVbQK5fJAJRrwPnjRUNtzbd34hBayk+G0S0SJuB7abmkeZSraAAB33BwdHymLFaoSgJn
1r71W8nFGXUXu7KXD1sTS6BGC28DrJd9bJYoXiHKG1vldIBBsUUQQjFh+eIE9escXriuLBZ6gRa8
l49jQsDMQXIivoVHY9lU3LFJfKi6UE4jChzp3TkkpstEdJewvkwSn7QysSvYrkngRofyWf2YfIZy
srIo/dLRSvtLOJJrEfBHKWjMgwmkmOYd+ImcwDYp+lsVlskUVXZZtAx8Z1rosPO5FnQcwHZpeuwQ
wUgzTr9VHJOEXZrZaVUqJ1CDTJTOgkdke6hE6tJyuzmtfjOszuR987azlS+tG0z9luoIEyCNK23t
k8t4W6lF2GmDuh7cZtIiux6IYIJE6UTPYTSwxCJFWMzGJa+sijo/XZPAOBUlnqrFZVLfq0U981x3
VuvldEsk5uV0QnbqWKUZXMcCyI3gxOo4rS70olgAaYE/pp453mVB/XljsEXk0QARCWPoGJWAnNYh
aCLmeapNFNt8KCv+1H97wwGw8DJVnUSkZusv601IMsS055raOsq7z7YezKDIvwXGcLNb1f+a6uUT
guZXtMs/wF6y7HiW07F8kf9nH3pEkb090DMe59u8yeoSVmj/pVCaA3HyM7Dc7pF2HNLvjQDbf1g3
36CIpiH0wIXfUndAuVn8rTIiUEr/+881Wz0gt4NHSCEPA6RyApjwyRL9bBHef7/XDNevx3n2Br/g
snYenuthq/9Y0tcL8WKYJwthuAfC1FUQgAKPEC+FeuazhbAObNd2TM20oKT+mIvwm7vhnUXgJenb
tGwQU5g8+9VuQG+PXBX4RajABBHuB10IvrvfORbvLIR5YKoARXXKBMj6mdbLY2EAG3BsLCURxANs
4EMeCyKrPRfCOdB4P1WAp7XUB7jDi2MBcyYgBUMH+GAaD6qPH84+uMR3ey6Ee2AbIBkEoAZXSGzx
C/tgHsiAVv/oNuLBdu1jKJ0DIDhA9lVw1G/tCPvANUgguHRESDT1g1H6eDuCSHa/HcHVaZI7wM1z
HNWwNalp+exoaAegrm1bRwNBqj9+0FvD3fvWkHKqSOoJcik2TBSug9V5thAslM2NaukWd6sjMVYf
0Vi6ex8NYR7wPTtgQCwyIa8XwsLHYHXEgyXdXSofciH2dqZYCGCaptAEGwJjYXPYnu4ICxthGSa3
p7xbP6w/Re51PxOBU2nscnDcjg+OwvN1sBE7YZVA98mEqzAeJvxQtlJThabtvRCYCIOtANSEXhTp
RbPFnm4IWz8wHVt6GqSfKR981DDjJfL0J/HWO44lqjhcCY6Lm63v2o1eLASOJxqQtokFwdsyP+hC
yM6l/Y4GOwLKf8fBaXRU1d75Cc92hHmA8UCxh+X4qAbC3TvOEPqBo1pcijquhCvf9cV2UHGmNPKX
ULngg0sR89+9MX7DivzIZoyDMPm2y2OEd9UTCapffuAxyn89wPfoffmNqhVpimcfpN5+9zD03U70
Sv7778/OzC7D8OSHjxmH3Tzff/37C76e+tlcj2/1+J+L8K5clcg47n4wfH9M2SP5t7/8T3NL7132
7RlmXJVi9DLR8u/HeSWt9eMovDf6aDX8kd//cZYw0PA43G59HqbALdp3inkIarjM7h5HejI6zs2+
oy9WXXz3r3/8s/qDV3kc7skU2Kp9pzjN0YP5yVfAYdt3+ItVuUKWOnwc6cnDc7L2Hf3rKoxXdf44
0JPBuTb2HzzzV1kTkkLPVt2qbh6H/Pc0MsjdexpEQ6g113n2xxv5xt1GlbZ/32nGq6y+K9dN+cY+
kt09+45/sioTTkIOrdTjYE/W6f/hML/biPzDqP1nhuJTvfLf2EUyPtl3Xb7kzc/Olyxu7Dv817tf
iAbuuTIXqypdZY/P+fCNPjqo+z77b/YNvfsGb11JP7Llry+qxyz4W7/2/BaWn7hN7lbl3/8XAAD/
/w==</cx:binary>
              </cx:geoCache>
            </cx:geography>
          </cx:layoutPr>
          <cx:valueColorPositions>
            <cx:minPosition>
              <cx:number val="0"/>
            </cx:minPosition>
            <cx:maxPosition>
              <cx:number val="1"/>
            </cx:maxPosition>
          </cx:valueColorPositions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'Results Graphs (2)'!$A$3:$A$18</cx:f>
        <cx:lvl ptCount="16">
          <cx:pt idx="0">Auckland Region</cx:pt>
          <cx:pt idx="1">Bay of Plenty Region</cx:pt>
          <cx:pt idx="2">Canterbury Region</cx:pt>
          <cx:pt idx="3">Gisborne Region</cx:pt>
          <cx:pt idx="4">Hawke's Bay Region</cx:pt>
          <cx:pt idx="5">Manawatu-Wanganui Region</cx:pt>
          <cx:pt idx="6">Marlborough Region</cx:pt>
          <cx:pt idx="7">Nelson Region</cx:pt>
          <cx:pt idx="8">Northland Region</cx:pt>
          <cx:pt idx="9">Otago Region</cx:pt>
          <cx:pt idx="10">Southland Region</cx:pt>
          <cx:pt idx="11">Taranaki Region</cx:pt>
          <cx:pt idx="12">Tasman Region</cx:pt>
          <cx:pt idx="13">Waikato Region</cx:pt>
          <cx:pt idx="14">Wellington Region</cx:pt>
          <cx:pt idx="15">West Coast Region</cx:pt>
        </cx:lvl>
      </cx:strDim>
      <cx:numDim type="colorVal">
        <cx:f>'Results Graphs (2)'!$F$3:$F$18</cx:f>
        <cx:nf>'Results Graphs (2)'!$F$2</cx:nf>
        <cx:lvl ptCount="16" formatCode="0%" name="2020">
          <cx:pt idx="0">0.57798165137614677</cx:pt>
          <cx:pt idx="1">0.375</cx:pt>
          <cx:pt idx="2">0.69491525423728817</cx:pt>
          <cx:pt idx="3">0.58333333333333337</cx:pt>
          <cx:pt idx="4">0.40740740740740738</cx:pt>
          <cx:pt idx="5">0.45161290322580644</cx:pt>
          <cx:pt idx="6">0.75</cx:pt>
          <cx:pt idx="7">1</cx:pt>
          <cx:pt idx="8">0.5</cx:pt>
          <cx:pt idx="9">0.81481481481481477</cx:pt>
          <cx:pt idx="10">0.26666666666666666</cx:pt>
          <cx:pt idx="11">0.7142857142857143</cx:pt>
          <cx:pt idx="12">0.5714285714285714</cx:pt>
          <cx:pt idx="13">0.44444444444444442</cx:pt>
          <cx:pt idx="14">0.66666666666666663</cx:pt>
          <cx:pt idx="15">0.625</cx:pt>
        </cx:lvl>
      </cx:numDim>
    </cx:data>
  </cx:chartData>
  <cx:chart>
    <cx:plotArea>
      <cx:plotAreaRegion>
        <cx:series layoutId="regionMap" uniqueId="{9BD8BCFA-CBF4-4760-AC0C-F7D355EE6500}">
          <cx:tx>
            <cx:txData>
              <cx:f>'Results Graphs (2)'!$F$2</cx:f>
              <cx:v>2020</cx:v>
            </cx:txData>
          </cx:tx>
          <cx:dataId val="0"/>
          <cx:layoutPr>
            <cx:geography cultureLanguage="en-US" cultureRegion="NZ" attribution="Powered by Bing">
              <cx:geoCache provider="{E9337A44-BEBE-4D9F-B70C-5C5E7DAFC167}">
                <cx:binary>1HvJkt441t2rKLTxxlQBBDF1dP0RBslvzPxyUk7aMFI5cAQngCTIlV/Dr+cn8f2kUpWUpW63Iqoc
1kLKFEGQAM4dzj2X+uej+8dj9fzQv3G6qs0/Ht2vbzNr23/88ot5zJ71g3mn88e+Mc2LfffY6F+a
l5f88fmXp/5hyuv0Fx/h4JfH7KG3z+7tf/0TnpY+NyfN44PNm/pieO7ny2czVNb8m7HvDr15eNJ5
HeXG9vmjxb++3TxM5fN/M2/Uw/zm8jmFx79981zb3M7v5/b517ff3P/2zS+vn/qnFbypYJF2eIK5
HpHvAuojKUTAAkJpwN++qZo6/W0cc/aOSy4opsynX957eNAw99O6/vf//F+fVvZl6HtL+rSgh6en
/tkY2N2nn3+a/s0u/jT62Ay1PR7pcfu/vj08T28+PD9UD/XT2ze5acLPw2Fz3NPhw6dD+OVbSP7r
n68uwLG8uvIVaq/P8P829CfQbp+rCszENvVfj1mA3yFOhcCSCoS4wOQVZvRdwAkOAkrwa9B+aF3f
B+47j3gF3nfu+OkA/B/DY3m0r78ePgIuRQVm3GdMBJSj1/AF75igJACnQzzwsfziW5/d7svCvlz9
zz3uj5mv8Ppj4KeD6fBcmf/Yx/5Gfz8G5+blzXkFkfnvCNPiHeYkQAGThCFCMXvl8uydgFEkiE8h
LBD8xTo+28w3q/sy9J8bzqvpr6zn1ehPZ0KnD331sembIc3+emeHWM0k8gOfM04IkSJ4BRx5Rzmk
XeYzSMAigOHPuf0zcF+t7cvAfw7bN5NfgfbN2E8HWfhQ2+f+49D/Da4WACIBQRTQEIhwjCD+fsOI
MCAmOfdlIH0s+CtW9MfSfhywr+e+wuvroZ8OrtOH+mF6sIN3+1CnD/WQ//V+BjyWg3fJQDAmA0Lo
a9ToO4Yo9f8Fl/2yMO/LUn8cvO884hWG37njp4NynRuIlfXz34CgeOcLwYhETHw3xfF3kviYysAn
wv9Eer+OlF8W9uPA/THzFV5/DPx0MB2a3mZ/E32l7ygSTPg+RZIzyl7TV/IO4OE+QtLnwFleZbTf
V/bjQH019RVSX438dFCd2Ye0+evdKaDvIDkJhAnDQAv/RDwYFP5wMfhMJz+h+LU7fVrVj0P027RX
8Px29aeD5qoZ/i4vAngYD2iAoVInEPa4/y3LYBDtGKHgREcXe13F/76wH0foq6mvUPpq5PFnk1ve
P/TAMcq/h1iAisIDBJXV54D2LVA8AAEtwJJgTH0SEPEFks8E/svCvlz9z9n7HzNf4fTHwE8Ik9EP
f48iRsCPKBUMFEwQTl6Xx/47KvixgmZY4gDB8NfB7v3DcVlfrv0IRJ/n/Qmgz5d/OnhuH/Lywf4N
yYgIUCy5L0CwxD5ozT54yTc1FXAKcqylIFeBuEFf4fPbun4coN8nvkLo9+s/H0TPxr4Jmwf4+6/u
BWDyzqcBZCRwowAjFkBl+xVIHmbvjlEQ+VAbQ7uAs1coqR6sRz/8OEq/T3yNUvz2zSuA3mfPb9YP
+mMOr3mt+69Pv6/7f9sH+Lr5EfjvBGJQ6MO+iTzK5d/sGHMEJQcWNPADAdKbeBXbb3/H4sf3/PXc
19v+6rGvtv//X9/j3y3wc4j9HE6/ue9Hm1QgyUhBIWoQKRn8/JNijt4BQJL7vkToWEB+weNzDv7m
1P71or7f7fhm8je7+H/ShvrXkvXvbb3owT7En/qBX3Wp/v3ol/bWq6n/rq34+dy2T7++xQhBoS6B
sP7eajw+55uM+rVc9b2ZzxDA4ElAniCYAMUFLwPJ5kieJrB+GIHyBNwO48Cn0OA68t/6WNJCxxIU
VYk4YZwj9iWXmCNRP45RyDNgB5Dq/U89S/J7a/a8qea0qX8/l9/+/aYe9HmT19b8+hZ2BbVs+/nG
404l9o8FEih9PjpGPMGhO9o+PlxCZw/ux/+9QnaqcT6ah9pHRiGynMyVuK1ZMEW19i5MIMdwqXkZ
c4uVSRCOkimaC45U3reH1EsuS1Tejo/dGDyxBd31eX0Y2LjxO3ohZan6rr5NqiAcvLwI3UynqPCo
U1254zy4rqp0Hbj+bs5tGc0loapF6dU4Zqumma9Hs+3nhaoUo3xVlZQpnrPbJdCHYcmvRJ+c1Hba
+i2/tlWgYBP7qfcbxXy9M1qf+FogJVmzK/zpWkh87vflrrR6l2NnVGXhwbaoFdIwBy/ZyeLkdYv5
E8+qk0GT6zz3r5PWD/lo99NUXOly2iQDfeJLf532uUoSsp2zrglNPTZqDOiibLnKRpuo0ve7ncVB
FeUE783cFWGxVJlKXa1I5XxVe7yLuB/mmU5CrKs09Cd8BvCVsfH9He0Q3Bh4SHFDC0WGuAjqAxod
W3ndfOfV9DpB+kS78a6XvFSlFygq+kcZLLD/QXRqvpgdZ/HsZ2NUaBfygE8R526I6DbxRhv6Y4FV
Oy7LRaHJUzbKkyRY3st8DMLSqplwq6gHj85Y2YSihmdNZfnEuvLer9Fd1TZpxCYZzrTu10nR0hPN
BuX5WbfN1qzjl8E4zruJ0l06wzZbwZXGWK8yXLpVTZoy7NLm07ZiP5PluZ6sWvql2qdBfYXHTq7q
mpXRRBt4e6ezU8mWMCeo3Tq/KJVJB++9FuXpgLjZNUGrkmpuN3Dau2rwN7AdumX5XMRpMwfK+phF
C9VZmKSDCIfc6bjweTS22B3KeXjfZh1f11SQqLbkuUjq5sIlLFVzM1/yiuUHJlq9dl6X7gqW3E+6
8vY4OGkbppWtg36VoGUMS8IOoqT9NunbEzNjp0QyiwhLT/FqfOJp0KlWenlYlYOnBjqva9yVa5fj
apfX840/yGw92mxcQbXmh11O6rNBjBtTkm61JBRvm9LI03GpL0mdX3NX1Xd9114NQzGGuTBu2zqS
XhYNu20YCtvO6aus5XpVBpqHeYkv0NiLrRUyjfPEo3EnRrNGWXKatdadVbyxcVm/ZP7kVpJJe1mn
bm9tN4c4Kci6mrGn/DJI9wUv59iOw6bO2jbiS6YvpKMkNEmj1zWvGtWUBd6lwojLlCKVpjjYLMVY
hBZzWLhX5adNpXqMPy4jadswW+YPp3PXLKe9HcprLgqqgiWRu8JmSLW6lNtlcsM2FXRWy+D3l4Wr
3xvX+idCd3nY9yPaeJKZaG5asZozkZ2KJrtr8DhcBRdN5QXn3TTiVYozF1K5BOeL414kFlJEBeiA
p1kQ82mZQ+aVaD1NMjjtqupQjJKc28BdoQQ8rMmSKmp415xl/eyFRUfvhz5fEX9ZQcGmCMrCoemj
dsah8ecIlZkqdapMgBTrh9DOTrlyDDmZwk/XcQAOWIfO7Or6jGKj6voe4Xur7111Pyx1tMDRF1mt
sCwjmqLY0jH2kBdW3qrJygifpXBTzkyIhgfdlhDKICrJPW9PRfns+g08xpu6cC4NRAfwL0+r9LjA
rriznitUD1wjmr1pCOdC6IjUBG17U8dobOe9L4YoM12zJz2PmjpPNqlpceRbmoajxvPW9uKyzIpy
3zduRdNl3vlNN+9G5KsmabK9mFO+bqR052ljy13Su6hfIK6xuZfhQJpNXTVzNHbp5UKsU8HsbBx4
3g0XdbYWve+pzHZTNNbVssLe07DAZidPvJ9808ZmSdJoYkZEQdYTVZVZCAl4gOuU7ovc9+K0ZeEs
ShPWmrlz05J+23f+SeAwV73AdA8dSy/mEI68QdBoMFkXs6SolLBjrxrG8KpC5m7I8jbMJ92tie/i
dkzTVZX3c5i13ubTq1MtbMzTKg9d4UOO62Yb+8nRKDO9Mr0hSnTdGPXWv8r70R1EEdwXebMvZYHD
qSARFiwPC2rwFl5iiy3JiyUeZMPizqZrbxhaZWp2nq5yUvE1blMWgb+uMlsd0tlLQjSfiymDn5Tr
MCiWVmk6mgjhclmVWRU3QRU2zTDHnpnqdc7JTZnb06knUVfLSSUtGkNWahQOSXmrRfAku/YEMdmE
2TjTiBA3qILRx7Scn7KeP2emOM3HkqtmyJeVHeXRq4KIjNjGszChHzCk6hNajgTynJh2BpkNreXn
N3nlEBoym7MXT1YmGnxdxC7Tm2JocMwad0KoxWFd8TvS0K0H5hbztogES1CYOfHSSJeG2smzvmH1
OvXr+yU167Ez/XYhxIu7SmmTtfHSF/5JOjOxrtLiCbmuidIAXqgrFOlZO0UMG6LKScjcyIuXtNn6
JSvVpJd+myZLvSZtp6oJN2FA5iYeG2/VHjc81b6NHXEXeSHkSqK+UKIOUjVlXjh1CEybdskq68EP
qyFfBx0NqzZ5v9TCqDRzVRj0kO6NZiTUepwjV88KmkLzNtEEQoDIgrXHP3awstA17SMFc50HEgs6
JWEZQJrJ+xoMuLpYNJ/CRXv5pocYS4N15z35fdOudecm1elB5XWJNsdvdKJxkGdNQ6QqTbVE1msL
lcy6UyNoFZtkMmcBzmFOnW0WzfZZQBplcSuigtVVjHR/V+uWKM+NLiqO+7BlGdrOFiqV7hYJeN9Q
01XKym1DIDQivJxbm5+OJX4PDPDQN8BN4FPCaBrmMcSoXy1mknGd6LAZB3zS1NO9N5t9oeezkuR9
nBDRbFBSqSJZjZbtPcfrdVvnSC0s0yrpweeK1Gx4z1wECUdEVTEBLG210mUAFmasiGZfCeY1Khj7
ay9LvHjO4e2618uqMnCQuDBIlQsLpSyWVcL9YsV1ssl9U6+5DLAa/GGX0hbMulxNWVnGSy1x3AHb
QMkiQx3weWWTkkV2rpRX56cuw/NpUWuiGO+I6pw/hnJk0dzhPAK7WE7J0seCtWocnFmlM+mimtVl
aFg1rWW+blNYV+X1ZEXGNm6rZTmtlk5Eui10HDRib1wyr5pSrMoJIl/r4ER5HtJ0drGj1YfmCBNl
C+y1BnaGDCQP2gbbupnBfZiNUjwnES1Qu/KHotkUOoX8kE/zChP+HOh0Z1xWns8ifx6ob25NH5yT
ieOdyI5GVSaV3GhJTnJa2z1EBrFii+7Cknq7Att+bUdx1/OCnXv6QzNM6GzBdlslKisW/Th0T5J3
vmqbRJ5Mho2XZW0UC7xr1jl0g8shC0vH6L433rKhlr6XYz6cLajyIiDmIhQeXta2qoXqBqRX2PlE
GZKmamjmPEwZ0OwyB38QSWfC1iC+ktTN62C45rLKQk+X/grrIV9NxLMhqZMcMqe4yRgzm454XZga
XCgq1YRG/1KkyyNtyj2BGuIkZdhGfes/FU4nii5evyUl3UI6gChjdUzIcNIukLjK0p4UfORp2MLb
ZCJvcuAkt5LPHzpGV7pa6nMMWYmlvF0X9TidTlyoZTJ11Bh9JwmycZ9m3soEwR5NVq6hgjvULbko
gmLe8dqO65ZeDkXbqoK32RWXs8pqdNaRcj4p2vyGtnq6zF3kWnxqEenO7TQPSpoljQVJ/TVFzq06
yP0rWte9CvJUrGs9VspyO554iT+rxkXJ7I23UzFudZJ4p0AcI88fk2iWfNyCCn3FWCdVA+6/rodk
UjkWjSpEKtdzljDVU+2ppRxRXJl2I6Fu3TflNpAQUnmln4xXuLMUWLhA7cPUuDxGcli2dalJ1M+r
PKEVmGZ/HUwu2VeDOG26TqsAV27vOntVJgXdpM2y91udbyfEN9yIEQpWcJ6lAKJjvTr8lNcyJLyw
F0WqJPEGpacpBcKeVCtXkCFqrFBeQaliWZOGZXcsr7JRBdXirrycApvbjzLzgOVUSM0yfyQTmmKS
j0s4zFUTaT7YENTgUoF1QswYuR85YrWq9QwEtAc/YfayLWu+mnzvOhgCCqHCQxvTTatqpN4WjQGO
pwW1IfRgFK0rB2bVlapZXA51b9crRHG+atMkja2pWFi2ZgwdxomSNK+AVDO7clOnSgKxLEv7PhzH
No/kLOKGVGaL3JwClbby1KUfBeo2EyH1pTd4Vexml6wD0YairKbTfGHLCuIZ8oA7B5NIVk4mKvBn
qboFJ2dtui6bpFfOSL6vnDYRhjpDGvvysW70I7IzJLVsSUOe1kTNQj7PVa5VmadEaS2eR5YcxAhn
lucvHk4H1VaNDl3VhTlkmngkCQ6b3N1DWTEBlYYjbWkXdjh5xkly6ha9L4OiW+vEKpHLgx3BXT89
Bz5800oO7RCZ3l4t7eiH/cKCGLHH+xoKP0XzEmJiLrJb0fIOkrH0VTZ4zw1sv0inU99kK9KD+U7A
t8IltVAjDzauANugFFqBfMoj7VgWEQtKb4pUI4GUMxvclaPsQsgZvppwCecjnouMPeeDf1XCn6SG
VFUEaVSU9CnxIcpDtF1rpG+lf5c5d8+7Yg1FrJoIX1OdvhhrGrUQ+YhNkSkRTLfelKaHHh33ChKR
QkuzYQZoY1OuZTnfe/7wMIj+tmOEKyzMfTPhg/U3fG73JS4uLEInkOI35exviCk6YAQonPJqLRsM
sWncUTHvnEZXEBSvx6BYO6BPbTAq28nbKRjjudvietx3bRazHMXOjPuc+JugRnFp0rCfOOQEvia1
jXBiQiicVLZ8qAu9tpgcXCHDwJjIR/laFgMEJX7W5sGG0VTRHpyIZde15aEb5XrxTrJxOqn4/LH1
LBRB4753kJZwtTdGPPspPq34uCOLPEOluSymPuSzvZ8xiTxWbwadPyTauw3yYe9wCgRtDZxnbQMT
4pTE3WxWC4XqxtmbQGYPYrH7BKUQsui8y0QPJaMfI/KxImQjOrMqjVnJqlgjN+1BjNkyKL4dFmu8
7GogEiCnneZNFpdFFk+tv2EkiWd9cZxliAz7UazHgoe8iFwDpaUf52l+UUNR1SE/thOOcZmtW285
FUsBMllcW7klw3SSuWKdGhE2UJGSrjkGz11m+hVE9B1N0os00U3YS7KZKYCM+xWIi2c2zw8kuxja
ZSsqskmI2w/jxZjoWLbtk6RwaI4c8tGd5pYe2JXJhgjpIZqM2wWOrwvM2rhc9AVG9Cxl+UVb4+3Q
eVEBGYOneTzRFmqkas3n+XTMMoXMsF6mNEbORJL5p/XcXnJyWuE+Yn0We7hYZwtbI5+v5TDcSIs+
ZgmObT/tBx77NN+Bd8Q+zuKKsnWHvTPWT9uh8q9kMn9caL6Ec8sOuk7v3NJdJqVd+VIJzvYSTSc6
s6uEuhPwJ56LfUqnfY9SqMyAKhnvQ+fEczNnRuVu7wf9hk0UQMjubGly5WZ7M5QLCDTdKpiyeOxt
VKHldF4gNg0HiOJrUkyHaoqAK2jlSe991yTrMosGnpx7vG1Cj84zlDVzPCxASOZeeVMT563b06U4
IfFxOa5FWx8yVD4vQBCWXVnna7+kWVRTCLYUaI8EVuqtx3z+mA0ctrDzhuyh7NsnPE73i4GadYZK
pQ0OrJ+3mTefyFGc9QXaegLMFHJB0B7P0kZcLKeLP+8gZW3rxG1rX54NdmugmmlS70x3+DD7075o
0+uJ5BdHL+r0Km1H1ct6Qwt3coxBYmmno9BnVNZPJx4ZN9rSe1zayGfZw9yN99kCgicvlo+uYGqa
/VL51ZCGaZOdzfpDUE83XZW8JyPaNm4CntjWWjlRRW39nLjk1oEx9u0YiyKDmmrUe5+ZdRfop0T4
V37l3XKgZ8lSAsDZnRxYBBx73bBpf9xfD37C2/SBe5NyiD4zNs6KkOXjYmzkeRKHo+d3YYve14P9
OHv5dSr0E3wpees3HzUdIjicvQQ1z4LanHd7EEqf6rLPVI767WQLo3QiVdpCwTQ3blaoTO9oPu0T
fJNzfqexmMOuyqeQD8XazOMEIoqAujw5mwb/NEnpVW/HHOTNNhqS7NBX/mFego/J6H0IfDOBnnDS
p0irD8DDDqZbdqMt1/4izuoRSLuoVTkm76FomVUuy1Q15gwKCF9BKKpCDUTGTkBTtJdFeAb5OG3N
fS7JFfaL88Cj4YTmmzlPzhy1gFC95Kopiutj/EbOPxTZh9TmZ1qkd6hfdmkRHJIZNJo28oJ5i/vs
GnLeHalgLpuKi6VyJ10LcLf9rEBKOKpBgxJDd5/o4pozUahC1sqby0YRHhygUgnbSoSpZmceAuB1
WhnVCSC0fbVL+N0cNE/zON9ITg8NhBXRlBe+5zZtMq0SbzqrphtpgkNjxBl1AJg/3UA9cG7GzTLC
mpoqeU6aVquuuqEOOit98mzb7OV46AFelDEZpLL8gY7g8MYjqcqod1akbof0I/wntCfQYYyCJkyq
6n64STDQvwwt93nWXtqcXdXBsrUz3gYYK+raQ4ZykM697MZNOp4kCLd+Dvp8bfpIUMgW3YRvGKQL
Vfl9oqY8g2Mo6rjw/JCkEE4qPCsv7QYQ+aunGeL80Ot1K/pLL/evkN/EunBxlxCgB+Omy8Q+Qye9
6Z5ISg/A1HbHI/IXGcuivG9q8CHrpg9kJltvKJ4LLYM4GaptUemXAHccNPwOoLI3KU9pXFYthVzn
4h4V64li4EnTGMsabaG1FlWL2Dd0/iBre070ctqKtlcGJfcL6OXKkpqHrcOg9pqLeoQDh+YHOx+X
WUeZY9u2lqnKp9tPXKteRh4aOkCQr6kiwO3DNkV9vNhL1h5VTIqbuCmGHkQsYFq13pPGXkhI1l2D
gHr4wKk6r9XhCB+8RMYDocSH8s3P07DQjy1NL3nGLgO9fGANiIC9qDciG+GGo4CqB3LXluTUirDr
pzJuJ5xGLXRlCmiWCN5fT6a7ZtR9GKU5KZMAWE4deTX+YLi7A4a0GR0owFMyv4wGf4Au01XZo7ge
hsdqgqpMSHYL0qZINQgkPLnFtafh7mwLJXBeoEu0ZH4I7Zw6rBa5CSj8UkqWq3qUmxoVWwoBYGqh
VVYaEE0nDRWMrmLR0gOoXTrsibEKF93JUInLBolNJcvrwhO3zi6nSVCeyQHqnLQE9TIY4c6yvF5a
c+C9Dwfd4BceFOGQus1UHdtiBirR3thzw9yOeQZYcFGBds4uLVzUY3bCahMFLdqP01BDAw0950xf
INYdKqB9vYUM57PpsaftHKMq98MGdVAVp0pI2Nck4bi9iuRQlrTdNnDFJsj9lcv9VmF7bNW54n6p
20yNUIEpOZJVk+hrvgB27fKiS2xuzJSnK2jhPPayijia35sSDmtOwbLZ4m+sxLulB+wthQ3OHj/V
AmRpEBhdaHW3KXgKva10yMNADudN20WlNKNKRp+HtAhCU3ibhctcTdsOczBcuYETPhSwu2meP9Rd
95Ik7sCbBsTttr5a8LwxeLz3khilwSVqg0uyLFZNJXDWAH3oknVtRBHi3GHoZe1SHz+mAsHz+XjZ
yWWdDaNTmIAOjYJVHcgNcJqX4279YrjL2PvOX7ByfXvgxfRBlvaA2BhZ28SUY5BlbbWTtF8dX4dq
4yDbQv/RN94Zga+R1wMomMbDamr6nZnNOvPAUtFME1g7MGtPQtdL+mGN3geTwSqgkFexfZRZGS4c
VFLGQVayzTXx0Mt01dH8fc66awQIJx090JRBhASDaDv7mCw4TFt7ZxtI+UF12dngw9HpUjpjKIbp
bS7f+7VZ5WY+zwO3W6g5CP+lZQ4iONS3VQ62czxqyN9rL31PluncA1NX1axPagHxISXDeQCqQdzI
8RwIfK5MOTiIDVCb9lBNLiDJy/ERPlu5PT5nSmVMQMvGQXnd5OP5Ms2PpvEShQbvvqkKGqcimUJT
2jUu0W4q8xWwTjjm/ipDgTJdf+AduxR9cGkcrJeBE+TTC0Kr3HdtyPjyAqxMRy1pDjZgl+4YPvJr
15mrnianE4a2jFg8JRcvV8inlzWadpPHwtEtOx+qMonGl3wI/g8fV7YdKa5lv4heICSGl34AYh7s
sCM8vWjZ6UxACCQxw9f3xq6qm3m7+9ZaFQlE2A6EdHTOHs4vyGgeNCUPTYH1EkSZe53sYFploVDR
OMtYtsNeMfnKrPBurHIFAlyNkbSBdfg83dgF7jFFUG2xjZYj5oA9y9cC22lTd9syr0+qpw9pNSQ6
d2I/9LZekB1a7YCvNrFI2cOowNOnIxAglW4c7t3ciX2AAA0Ax9/R2i+jrgefCRyLVw0gSnZObfyZ
1GJpQkd260MgkSYF/OWzt9lXJqp5S0AFDb9AptO+OlYh3wPMvvO5OlFg+oSGe8cCGTQOxzpXr70g
D8SrR8Q4ti2kfchlt3dTxAA2uwzxcHqzev8M2DZP6oHE3CNVUtntsybtVdhFGzvGPmuWAe1r9wyI
YGIAanQsvLFWXxk1ANiqeQJD6q1Ua9bhWIMsLMkMOs3+5fv20WZkDZDtFw1BtoN0EkhJuuc2DJFz
V3XiDOzn5HX35Uw++tqKlZvvhO2/kWH6JRGIQZEDP6ovQ9o822lwB7732pXlWvnVNV9wIphw1s5Q
o/p0o3oqosnhV60oEo6CPaQZeWzCyKnIgyJtnHbhLQ+G52Liu27md1Kba4tvY7i5ZCnZN+lCXHi7
rtlLg3JnHBExdYBi3qUPHXUBOPp8b5ObMcPBa/ldmIa7XAgUJt4DCeitd4p1SRXI8BCDXs6ghoFX
Wnrso0DyeOLlUyDHT9fln84TVgnQgA76hgCZpdB4KoBVwaN7JMFO9+rV/rtuPHAhmEazEK9Sug8h
Kt6MthHqpZMm9AHw5t2g80PG9WXQECJMN+b5N5ENZy/3ZcQ6nbTGQmwegrfJCt58B7/IK1FM3NOy
vsyj2bbOyUq7z7QA1V8N4nVk6jLPyNAA1SRhdd/59XWq+cZN5Vp4qEnS+pVnyLEAdz6Meo5ASV08
v/8Mg+5ZpeWr3QyfA8LpjBKlAaIIWL/KYpBoABGRk3sKs2AUdZQCAci8+XOYsOYNZvWoL54KZDTZ
6loH2caE9YWgeCegLZXrfdDanFIznQtGgRAikdFteQzbOqmd02yHOyrYrQr1tXHJx6jNvmTsaOme
RKPCS5NjsKfav5NZtZ7y+pIJfUpZ/xzq/LXNxKb1+I02bhIiCZos56MBc13oWUTKqQmWjLk2Uxmi
uAjvQPF/FCI94aPHWsht7QePAAFJZBkkaawdzqjUTr2HEQZsWurVaKwNnfEkRWWuXVZdyhKzl4zW
icn+0Au5Dmm3SsubVNCcaPs86foyZaxDLSf6RWyTgJYagKwWcdnhcu9bm6L0pyQU/bOe+pUcRdJ5
fF/5+tI2uEPGo6DOjgVIstzaESUSEsj18i8yDjBL+avI+mcCHhUR+1BWwUdTI5wS9mFlqIBlcPOb
IRYTSfzB2o/6M3DUi0W8h5qQJAzKtZD+Q6MR0we9LRDwshQTue67n23tgq9SF4LnRbMldOaYBeMY
AM1IT3rwEp766ywMdwjln2E3IRXV4jWsZh614rljQxy68iBFnsUVSp7YshElUbB/llYPKEfHZWv3
qLQQU6beRooXnlNPvrouQTOLYLsE26zClwms8lzocuv73k3WYRe1yn9rLf82DvanPYkkU+OvimaX
LCt2zO6f09RChc4evCK4C8rXWQzxZLWrWVfrXJbrEf+CCDjLaSUBJvjae7BDqImKFqFiAGGkS/rB
aF3EZK6f8wmPXzAZ9Y6TRZYfWqslFFoeSheZI2Wb5NWGlAlF4R51abL8z6fsyDsKJdEsr9Vk7Qvu
3tXzauz9m5UP+9FTiEJpYuNRChZul02IWxqFgW+2TTjueQ8iCw9nueWvtAmrdtkjoARZj2Ozc2vw
aukmxVZR9+/SdzeaYy/Ly/UUmNNyXHjmUnhTBkD0bSDVabTIA1e4QTZhl5yz2Ghwo2manjxmX92G
foTav6m6OFY8Owge4G8ApcH2K/k5FOPFoeVxCRzujL2Qpu/gk56brjvyuQG3SSC2cqkfpV1VJFU6
bOcM3BvEGoW+ZL169QygSxousKkTbiVpVoYVx1RM58n4n10XRp22dARsbhQtZGHNJQBUlnPU2NY9
K8Uxn+iDcYPtEqntIUvYvDMaMi7Ddl0uj25NEzRJuKMpAgwS8PD0FeSyblWUOnZIFS2Dk6OgDqYs
KRXyFjL9csvmlI9sWwIobZCMj6GIe09fS4Hg1hHncwk00IatykrE0xjsoGerVwulDvVFbvs7z063
lqnWpeJQKk2LOASJkjo1Hd9MDdtVIovBBpxm7d2CNNi6nrX3JfQirb1q8sSy1ckK8iMS66it9cmI
CGXLFSKSaweAcFm1Xg0wS2DYS7IX3ccyGcZ8OI+pvhSYy0ItpG1NH0s9HQvHvXNZOcRDQT5l2Avs
RY2IcmuftxXA6GU6LNjvqO9FE9615DpB1wTeeV1MzrPF7Czq8MUd4u0W/KWsNFLdgkeWTRIKBtie
+IZ0wc5QaMrqeGimX8TJN8uCLbxwr8p84wPSaxXR23EADl//8PjJ78rjOLM7j+BXV88mbY6NZU6e
5ybcCbbzII62U10pNZe593YeqA6g461/yGYfihJM2VL5H8vfrz0OPV611pimSeiEd70LmRBINcxm
QESz4ltGOmTsFmJmsPMLH8BHfWo1tt4hTwrxXpvsocmaLEJZ0iW8GooozPVP1rRPxgpuYyOOOkWJ
BVHJS1chQ0w7iNt0rB15bCV5HehWQNEYeN124tkRmdjWr/ttOzs3klknYlpITOgtm9sa2JqGFi2T
J9N02w4RwcjssRtzntRQOxI9vuf+fOkLLyZyfkn98jwbea5z58Xk3YpxFF5sfAHrvx2qYZW5yH6b
h+WX9l2wXi77pXgMbZCVxfPyCVPKPbP6RTpwbgtys1H+oH4+poi23BVrotV6buf3YZJ7vx5eFB3f
x+ajquci8v2ORcSpzkK0qP6X9dTet4V4zL16i93qWKRq3xfFvgnGl5TULAKz02SpjuTcb10Fzo66
Cw55hx3oRTTNAZQW8pUemzUTioIiKt8wjWLdqwzCKOdW9M47c6f3IOSJz/kTPLqQbc3Nox4klAQI
KtXkfvaNdxvSe4KkMRhKJ5oyiLugf1plU7B2cii+bBV8jtS/0T5ehlXkA6Be3bZRlb1AxLJt9QcH
bNRn8zuMjbexyx/BVtZ7JOGfLehw0uO35vl7r7B/tSAf61EcTRGCuFZna4gtEb7b/XxbnoUqg0/Z
O0gBxk3uTi8sBG3EenuIpDmMdSmjJiizaCogPTVyeLeHJ4tXF8hpigBfqx4g0A0MrWlUIupETSuL
xO/pu+cV+zTE+Lmmf+94+dMuIT1ZxtMZX/IA4hCrBwhWqRlLETraCtuZ/qzkcN8K+76v1flrWCmE
ndEYLmqgYYyblOxqxgoU1vLsFQPUH8LezFOPiDq995C+Rh7XiWtLFfcViHZlr5SjzjzEx82ztMTK
Kd3NmEElQ5av7wOsWdEaiXMhoLsC1xamfh6J5uLP7MoKfN8+RG40iklFXSiOJAMEVA33fVaCz5+X
dDN2FRu+niwZC5TupNiSACC/bUfDMB6KjO5D6FChh+2a3ZRj3fT3Rch+lDqpugEbTT68dxpj1xWV
jGaanqHXdQCKYYlD0KKflCY3qf3PvlwexK+UAU+hXv7oIImKcuqoKMvyJ4EduXWjkYbXIe/12Rl4
FQctjdXsokDL1HsbAHiYMigKc2RZ3hQXxfjCOhtbZ5WJOCgDROx0F9bTECk2P824ZySpL2aRB5O8
BW1EJhuY1okLM60NiAGP5feIZjypqCJJX2BTqWmccyliif1K5+TJpRFvpFyFXPWRUPkd4B6Mkkqh
DRtXqSuhngqaNq76ArKrsLsNPi0BfvoRKut51Ze2tcYmDP1mpOegXkEPBNnzzG8qo2tpGZMYiJC8
1qNJaNIi6W+BU1DgMbE3TfeNoremxjQHABCnJD9nA33hkBFF08B3NOX3Ajr172FxaoznmN1KAQCN
zQSXdYdCz6KHL0V2Bgrtpyswt1Qmjv3ou9ixS2godbi2p7EBmsXdSAgKtjubY6nkXjnUWxU6D6N5
npMKKpkH8FMsCgf15oGjKDsN/G3AFci3bNAGQsW8wiyyMnLLPRVPTrWnRXGc0xy0ul4vj2wYq72X
TfcguD5HidjT4j/oThBLnJwUK7qoZ5ueQQwiHhoR4kEbROkGNwTAoYOEJy4BF8S0w3NNhQalxeOR
s40Gohxk4RoIJH4pqzBTsFiJfSyb9OfXLOhZs7V1cQxqgD9huOllh9k3+M+qhyA1dF7qyrn97kD6
w3HwQ+kJ5Hf2Vz+4f07/e/NTLS6V5qsZ2b8u/3n6r15li9Pin8Zl/2bf+G449/94O/7jm38YP/4w
ufztpPkyfgSwR/z/no8/nDK/mT6Wn/r2e1hLO7mlCwcAO8eDDXPxdfxt+GCwdcDDY1MWwJe+WEH+
dny49L/cgIZ+SL5tWEvLlb8dHwwWLQgmSYj8ww6+LCR/D8Af44/mfP+H48NxYRX6zfAB/6jj+Oif
FLrAd9D6ZTGS/m746Cb43wZPso9Q1YC1u8Y6m9Y72XkD2tGy0oPluMOdGqS4Bkigkk4M/sYspz5T
zg6FB4pufxRXmL7zB49gwSxvfr2UrP3sIUY8fn++cOYVt4Nw9XVa20oePZHmv/1AG773qUcevj5g
LQ4PK7XyfeXlDER6bsVU6uYuq1i6E17/WfFQH3nbnLo+h3ZatsVDxnuQ/6oiWyJNd/EXZX0PYO1T
eVFvce+zrkoKFDH766NQoZOtbe9CVkIJlVP/mlXCrFEm2Kvv0y5td77x2/jrdAz78pQS+qlIEVxZ
CC1ynTI/bmdTHmZ/tPi2Xw6/zpFU/XGRtUCMKo6KYHnDMkMFuoOV9h0xAJWZk01HM3u6+z78OndC
ezoGpMQ3VN7m3z8ioB9VSRCGcdUFm4aUm1yUzjOvZbPhrlVsR9dXTx5Jschl9gF4oIJIpibnVhhE
fr+Z4683aCYguB3r54CP4ybVtbVJfTWBGw/3Xx8AuwFhS2o9SU3lnQiQuvdzi5vTVvpY9kYcVLDk
qqSDIOFfb0PgDCJxdrqLqk9UNN1P8J1VVHlDcyUzjA2hm4pDDYHMyYFdMbH6wnpua3ZJg8Gcf1ub
/8dUp1hQv810+LfQ3giNIRyfMYhkw8Vz+/tMn8s+HCzj9m8e71a2FsOq6VJ7Z5sSSfMUtLHfZtmp
4sOPohPNJkDafgK7ATDFjAZ0blPdZ3YGpMpCEe76d2mn3MRrwSGVs0E5nPXBXhSDfs4VOZFucC80
L9rrTIpEdAGPSK0BW/pe6kSlbL8IFWTjwCJXwHaaizNC9kanojoNFZVpIocaXHFgupWcbLLuS/UM
SwuoVNUOxZ0L0S/X1jpoUvPmsq5KzDy1Zw191UHJYvefx85FD5M/xy5kzF2cyhSeMJs48ML9PnZm
blNaZtP45snKBT1rP9Z2QCARcgDtQC+YK8UiRen04iIZTQp7DtelBlIlW8kecyBMR29wfgzOyB5Z
k6NcaBoItFDrwnRE24vbFRS10AzcZnnJZECOvSunA8scsBCiz+LcRnHsFj6AL8QIuGQK69o75NkZ
ebHuZ0ZWqVONRfSf73xpB/rHnbuO5yFEoz2hjRiJ0vLPOx+KGn4HSsr3XgM5KDMrTdLOzz7KiSZE
d/YL5b4PBW7pbtPcPs6W6B4DFknRy5fcFvQAfu6SFjY0KxlQTD5QbPZl/tdLDZdQrst7JJo8GYYc
CziUr8oe0mcHKoTEhuvvRBED9h5TfqSn+cHUQu2k4Y8jkupzYBkAk1Nl9vD0fDiG1+/Lwfz3gRI8
bmY3OOIrsEcRCpMgczKb1LbgYplRDiT/ecAcj/2vIXMJcm3fXlo+MiBAy2T6zUNYT12mqd+5717m
QTHfsOugQmfdO71aVctpDiHYNjdgR0xmo6iRjoTocFKxDwRuazdEXpR4nqDHvkhrPHehP6AEx9k/
l1oHZd3cQmiajXm5lUFdl4mC2X6NQr0T5DG1nV+FtIrjuEy51rL52s35r5DWmLDlkMV26mWrVJpi
VcOwdRl8W20xzU0iCTwBiv7yCXvttTs/u8VShoAsh82Hz5shq6OaloAR6tZ96nW9DwuTf7SS1zFX
LdagdlHhNLMDcJ9zenIWDBhyZ65Bfviy7YC6FtC4F2ZORurVR9vMJewZVuTYlv3k+611mFOwW6xI
s1ciiIzn2Yd21FbzrYNoYEq77BW7nd5K7hwd3oO+ZKA+y6LPLrVnQfWcWfoxHNVxniSKac+6Q8MP
5id1b1kb0zkg9/z7EoLHn0jX17Xnj++yM9Btd9K5K3wQCWEHArKSeh8gjT+NBkDV2HF+bbVdg43J
UVCHYGFUwNYo0Pxffu5/H/xzZTkAKG8P7LP2xFtQjvwG2ihfd1BcxGXfQQiln8SIHSzOChomQWcX
65zaSG/90oHeO9gp36qOI9REojWYI9yRfuLn0LJWZHrxiWMOYe7XF15oqP/y0QBltBEqUKEBf7S0
2XAtxU4M3AIU326duarua7etrnIc+ngiItgOJquuPeMBaHZ9YyozRzxTs1XMmOP4z5FtC7O1c+gW
2FAeaTa7h3Ged83YNXeYG83doLIwJqmhG9Vr4G3B/KjGRdLO9b7ptH7u6qE/wMtQYpZjqKnovUM9
I4r0TTHs3LSeXnr6xLi6G7OMIRsfMKWD0QGukfL92FjdJiCePPg2mw+onsSm0y679xzQakHDU4iq
liTCg0ze81LWrIPWlVmSt9bGgh7xkPl4+TqifVhsXJ49f50Vfq63FrQXuzBv1iqV3cGbgvkAT0i5
Dh1WQAE1F/OKhMRKwNzcSzKLa15wc6hqKP5yv3EeG1W+9TSLWTZ5wKihznD/OWrm7K9rlDWroB3Y
U4fUF+YeLvfjjOJ34uEPPQzTU1aFWaT9zrl6je9cjTVCKRPYZ7qceV4oY1cH7u7rE0UBx0hYAbat
vP7OhoEGFX/f5HzFHS9A/UbIqnM7OwYZ3NyxjOAZNaY/c5H21mMNzvxIyQw18uiL9ljVQ8KIoKdK
NbpYcTZsJ28wRwjGx3u4G6Z7pBZTMvhzuSq+TnMfxruqbKC967zIUzU5lmR0n9383cxaPQ1l5sVm
tvqkAMIe+R6EWp0CXkzNuTRkeqNggZNBdPlBy6q/LtfBK66/H95Qs+yUe2lzgfcO92DV/jpwgh5x
sna9zdSRRU9o+VAPDUMcDGCHZ2c06wJK7AsYXnOAtviZiWKEagJ4MCeDfGAFGKFlk24UjHSmSJ39
KEp+10PfDI1/jDD1y2rC4o0OYEKgC/a2JaStCSAkMUW8COEl6iEAt0zoPisXcAmmQXX8Oq0XSTy3
oAPWut05bDIJ4FD3njUCRiCb9EdAjeFOGDAnGXPJaVbaWsFEIx/6pnJj+Nisb0cPr5zqHpiIWMvO
IXBDm+o+QDqaiCxlG7oYC9KiD84aQtfrGJJt2aXPVukQSMJzyu4xkfTZs/T7V4rSgr+IGfGtg19L
ASBZmP00TmpXlMTdViW87JHT9Cnq9XA8wSqVPQrTHjqe+3vJcKU3IShrG4hhRejTKHXci8m8lmml
tlzrdD0qJwUDL+EUciRWS+XZU6yJSibZi23BbPMA/Tb5Lj9kC9dm+YSFnz6OKeFrqG38jS0a8gra
JIW17I2Inq8NIP8NuqFbRUA3Lpxxm7QK3Fs3m8dyCuSPurLSqFB191gToCXSWhTGQXmfduOpwuo6
LKbm+5n1/mampF37XVrG3eyVPyzjxHUusBIV8tSuRWI+Nuoi0UyoWdPJA6uhWAr/JUfuXvjAzPXo
Q00va6CZYJ+me6JeC+1WnypvZtjsi+7RormzDiZzgm1jBDQY/pXHfSVz/QStS+tDCzoP5V2mGDuL
UZXXNutEAnmtv0GXi/IKGcQbpjZaA1AK0Zrfu8/1CC0QqobsmJm2fc5hRXfuKyfIPgLgJYkdhpCy
FkZfwHPVEdqZdPfuItXRxH8KqhDCzzanG2fM623DvPxKyvpHC6nKD3uA0wGaStJ75Fb2OSrIXOS/
nQ7LqVhsHkHZppdAuD+71rVuM7XqFQgS1Al0dHatP9Di1OaOOATDDLlc7Yo0cWjgfJ97UCcBCITR
GURlEUnpdxsOr9kKokHrCYSvSADXTTCi6vQZuOtP37WQXueSHBuHvk2T4Ye5CbKVqBkkH3yG+2V5
EcvLMA/FuqudOupcbpHIxp9NNIWqRfrcPZez1qsQVvkVtlhnXLledmk851XAb+y+Aa1A94MhqOFz
p1kFfmKutrOy/Y2naXBVmXxpB1P+ELb17plSX4u0jjF+9bHwOKK/X16L5SXUVjzDMXABd9xexMxX
sL+8pWBOHz2I0nboCYdVrur+retfx9xi0A0pK5ltByW39H4wbkmsGGkeRwSObTB4YsvycXqUyFXh
acFH7JHuYVctX2zuOKvK89+qfjFRDBpbPZkcsMMqPPzb6eLWcEuPmo/eKh9QO4z3cgnb1jCeq7zy
D1+Xvl6UK9490T5wKsjW5MK99YOQiTXXABFM5a7mRXQyT64bT8M4HR0QFg+i716LwMouVggpu9bc
2tTDDOqPDbAaCVYe51L2qw7m/GcM6EPpwU7jghReo+v/ALcw98+uFOrIm3YtaXAP2eq2rNDqIvbK
mZ5Kjb4EY7XMHFF151lij5X99CaoByWIO8GU6ZMx0QT0FPA+o1+xHUHHTVYh0H0H8H4K7Xnqb+ea
y63isN7UgSxroIoZaIDlV9nWFkIXK2l6alYzLCRThDSoA0BLYfnOGxi8w3480Hy2Yljj4GIK0vMU
CMgucgv75Dx8Wir8Ppj+vvL1FgTSFKruGqu+s+E2qE1CJiZ3kzsffNSpD2jxUD2YID/xFoIvn7Xv
X7egGEgk2rNqxXWdPdpQ192JKoBQxbVBHhrnWPJmBjwykutYMbOy0JECxl8CfWUPmVHrw5OIb5ru
LaV/WZal1pgpEtzwElK7KVxDy9Y80bK/WEi6484Z00eURD1I3877DMZnVwuYtxmpNmiX8ahDX5w8
t8sem17uRqcDf5w5/r2o6nr1dTTagwWDMxzIy8YxlwJ+kLlGWwfDp63u5x7ocAABxz8vLer12IC6
kQ3v1lNL++fW0odQcn0QtCw2ZWiSINXBK8MjWNWlNcffGYHtg3wZmzIJ556/VgWEab3ToX7zvdJP
QgmMogOItRZFYQmwAAH26T63LmmfbjI2mPvv6RSMbfFBUEdDMcnFuer8n9+TSCtYSKiPKFDSLvla
B0ba1Tbvwy7x7OI89AWLKSGWs4Xfa/4rUelUX6+/YLkAbOPKCah+laLgWGWZD43M3gzaRdzkLMGy
xZyYW/mpliJfLtsE5HBeEsLcGnu8KpO08Ol+TLt+JYy279NM9SsUSihx09bCNKbZ3dhX+znT7KLs
sThYrsoxWe3sA+4ke0G7eFvcmwpu29SrvM/GiwPN1acn4OiTWm/kaImjYlVxF/AQ8wbKwjcJrw0q
8yJHUJmr+HsFQaggwR4WHwMP60tuN4DeRQ1JAjSZMLaw2t4x3VRb5wMGuwkVVak2UhbjZsLuAqEQ
6qSv4uQrI5t6cVzW/AGc7ydzRRd/3b2jQtisC7ePuq9H6bgwYPTZLujQbiNWgb3SLFeXjPjQ8I1i
hihjCvcEzvD97Hpj1Bk3e8xluyADab1zRCoSZRyy5rWa49Dk3l1mcX+XBlpujAM94vczoC4FixGM
4YmoqQfwMMyvyst3XTkJ5AtWv+08+LAcJ0Bzjy6fXiQ8sqgDHcDWT4bakNQZ1hyQ22XXSnX3YxoQ
iP6nEi0LsA5Y5URpNcuLDaO1T5tTyoPsrD9Jji4PhrcntABtHmpW+Mehsi6dLduHr0v50D4KkTsl
xqlqH8vZgaqGwiNllyFcAE1P6k2I3WzVpu6vznax7opwmGJrnnm7U6auDzNX3jpjdn1OWe9BvYIj
VfIiEgWFUwEdWN78fM0B1iXfBdL36mIFeCaqLDh2uoIdDPOR+tmTA3BVdsjPHJbkU6bO/WBAJRfd
zvFBa35dKgDNrVDoT+tC9Ok6yNoKUh62bAM8WHkitF98WW8mQApT79ixNVRr49QQVS4Ta4aUeWdC
56l2oGSgmDwnPtnh46y8Q1qG+pU7mHSsy8mpgLH4YkrQ4W2KKshxCr2ZJcvhs0edAAYxppavipXl
YtUOiycnncofVTbeM51OcIcsb7qj1W5gbd2RANKXr2WOZ/Z9NvGhPYXhYjvyd84oxDuIjSJO+7B+
yGnJ1lYZtoeqN+BL7ZchsNODtk2FRhHGfW49y6wmG08sQweYe0fnl6YMmk0j0zkiE2FnA2mR9YjG
UQ0ylPnICMKgY83AQ78O0S5Hb419T/PB/g7IYwF5dhX+4AXkLYVBki5GUGGwlrboayLHdW7xAjTx
V7mLH+cJOhWgsMJWCOPOC/XdE5Q15tZwAi2go/hPOPCclpiftmB1BEW7vnoTLddVONJDPsBxlyvM
tkLk00rnXpDwejkSKT06xB4PbtvVa+kSKJwb2IOqJrc+ZbpLC8Z/QnQI2cbUzTebyVvFZxLNvaTg
V+GbIWU7b8EtpndhnrLEdx16c0ymI43eFNtJq2w3bau54z/mDvwpWku6dxaFF7EvU72upQIEgtR/
zKYh6doW+hcU91sCTTOEwchYqIVdvoJOArYr9FLxgMIX2KPknMONuxS03w9/FAG9h3+R7YLmy64Z
ltdg5v2FgcD25cgfqAu5jhTO/zB3XsutY9sV/SK4kMMrc6YoKr+gpBOQ097IX+8BqN23u8v2Lb/5
BQWQPDqiAGysMOdYxyzr0y0FtP7B1odiZWld9cIFTZu9yELsveM2L8ooXOTBsOjicPglcusjQen2
Rhu3XRaOWT+GgnVDa7z8rPtEuX0SKDvsclxRYSa3idGjhJ7W3yqa+qUq1JuC5vk1m96IpzfCxuIN
xc2vueZ3VyeHofSXN6Z/0ebqH/8C7IWknNc12Qr4YfWR2vGEgVCaU8pKeDEDgkYn8BFtAgkjtfyh
FRraY1yjV83q4NqgXaYvwDfoWQoF9+QP16B9nbgImAz9Dg1B2WR6Q8GvEHid1C5b6TK23wt9oA9m
5b+MMLrH9E1eC9rEtM+9+FzYgX3M6sZdZ2ZkPQ8q+WEXPxObdOKYR1N6n8qXXHcOShArL0oRiW3h
InKJKj6mcc4N6kZffaQ2i0Yxi5tIrXXn99YJRSIQHSN6aFIDF1camRcra6ozur1sEbatVW9Zk7pj
0pgohbN2M+DKkhtUr9ClwIChRPewe2lpvI6jsb5QBg338NISpNGiunimQ0XHrVbYLtWDDCEPBUT3
pVeNe7uI9CfshzeMreNnyU9f4gJvWGdD/ZLaGBDULmpWStGkJ0gCByVmVbDRotZ7kYLNUOebnmvl
AKMhvFTCoALV9Vhz06i44NxJVu7QuZP2AB1VTcsRqZH9swgH0EgJuqaurr5URCSP8NHm678aTz2p
xpPZkvSGpPQ24QwtEX49c3wz7C7D85hQp9f7J7QY/lfojd87MTtzeCzr0n7WtGXtpvKXgssWEW0q
nqxISTeNe0q1UT3ljhmQXrMZ+9zefQe5XZ6ntHoidx1FtklNVhXvPXdcUivvBH7RDopNs7GnQ57e
awmW5yUBvXwQdd6v5o/FmvOaEIYDDTEcToIiLn1Lp6MLHPVdC3xCRr+zThSpMXGUDaWUUnv36fOs
dH88YKXSNvOfQZAUrJXpsEoIQF2TZwIqAnpWSbXXw6470QUAL9FkariNRR8tS6PNH+aPxIN5G72+
fC+aynnoNFsCPpDGhfC9ubd5edJG131TUrXapnGqbuZDzuGjhqTvUUkb+6ppXQQ6j4+5RleurbZK
tx3ZTuYkyk2tceSW3Gcis/zb/FJRxc3OR3uARLn2b/MbdVqoPB4qzEsiWFPccm61lzg3EUbtoio9
dMY9r81vmJpPiTixzvOREZcjD7l3x2zwK2t+ubBJjm9KGVooRdA+zgljjq548934+A6fv69LbGPG
Go5hvwk6zbwMuAvgwhUkVwH4Ely+PGGdMXhLEv82+hntZiCryC7CRD51pkJlIhXiqVBrQTgnlL0z
+NTb0Z2iE+sTuR11h5hc1+1tKquPiZk1/9HnzXwOXCNz4Z6R/wz3wqZmxlJIulc9tKWJvz6tf6jY
mPlLGdJKEONkj4AZ1VNZxiREo51qE6hRPcXDkB+x1vzlJRSRFaVz294UXuPdzWgRVUb2FEyb3AoJ
E4wxONF1UcgLkXa7lfhZdlb8Oe2AtPreCczfXAnpz/rFKw31l2O15cIN5UBcKuQyisNjycX7XMny
PocdI66o7wezFrSAPUrncxwGoBGdKLNVa7cfXWDlBzVJ7KOGFi7R/QYIoG1H2C5iaCWmEj9SVP10
a8lludCA6D3FGu5YxaRpKwvrMO91um7izDGfyfUrjE+5dacm3Oxl5+NHnppeea4h1wmltUoMrJur
Ls2eMWfkq8SX3WrOQAfVcpeesCWyOxJSq9sr0JXyKPB+4/nazDvRf+0orbpR4prHP/H2yR7T5BGv
07vVtuqx9Kz4Mc08+2GsPua3Wi24RHaJMX3qHbeY3fEaiNN3K9eOu3RbNzmpydRe9mSQ76uAOAIR
gnd1Axa0SmsOZWR5qB54CaNtiaozpFIYIE0rk37ZFl7w6KhJtGhc1JN9iQxNBL79oHV9e0qtEg0f
bYffCYhCTUnvrDw6dzw8y1E3XlNv0HZ0zIplMNaHcUqkplJTpdTGe+6MFJQVR8BY7IyzWtcDwvlV
iKL6UTUU+Rj0YQNLwgWbMx3C03PmRV5JybwbtPIXWGKbdgpz+TXGXakUIP+SQa2PwVBz1Riqd8Oq
0GxadF0nH2nzIaArsAvwR119TKgrpXTjZ7POT42vvFHkDbIbCCGkXRr1KaIXbB4kBom5th2oPbgE
kxutTxQWYX8QyLa1DWQQA0gXBgTbIS2dN4Bt/IscHAtM5AgDyGkt8kWvdnaWgSAlQWtC1q2gJKEn
8EganTzaWrVRc9u9zC+ZUu/3I8DP3sIlN11l85VnV+0DRbv8EugNuZuCqo0ICmVkWSkw+Ib2tXpK
pybB2ADANMLeX2JuLDd+6RR3twgdLN9B9mXEGtm1afzWsnAbGofWjd3npAxiLnn4W/PKkJvDzlQD
otgurw9y6sZryd7P9RGKgoVC37aagxX6P+XU3oxs38b3PtVkZJ4MtEq9J3duW2aRht5RKx+sthOn
rsIu1YZVuIzVIj4Ydl0aqwCORt00MQ8yLXsqa2NdTtVZBSoPVBEaaYqjZzQ4OqpVJVTIZUP2eDYg
0CA4HqNVj3MRIYCkIQrJsViPrh7/oHgWP9pDsmv0iGi18nuXgJx1f/RV6+jOPywVCvJAzHqH0naP
c00otVtzg+W7Xn1rTTIEcOaom/hb8S76GViaXFTZIabxt7Zd72FAQPSgxJmFitCWr/MeKKx6xT8Y
L32x0HXH/qoteHB0Xx+GvhrW3x1iYr+b7ybOGu8MfzdFt7Z2hGelM9DuUSykVCf77hBlzSmg7PqS
B5QYomkvCJIAYa7YyMIrL7q8eaEPyyq3qCfrMlBODBxKtiVu6k1mUHVLKv8yb4TQ1N2/6cebkzbj
r0hfeN5QpHGGUT1DhGX9Q7uRRvHQWJ3KNIly6tgUoj/LqMRFiJevR+RyyFz9hQpA9p7L5hAmiKSm
V6Ke/lqfabCK6hy/Zd0bRzvwQJYVtoowgdI81pmAlbYREt0mCEucK0Dsau/KHeMQzfkHvN3yPrdY
aYTVC1Q39qrJ6x9D6icnqnp/bMyqRt3sxPnW88b85I4q0ntsCeBosQFMmwTx6l5vvB82NZNr3Bm0
TbMLkKJ4R2OyfGHdORpBEn25RgNC0w/MS5D0z0pBv6ZnksLDvAmdOlkWgV1s9Sg2v1/TOj3Yuj3U
Udpw9jZMCmVv+152lKFnI9rhoTa0eb77rpz0taNTXphPflDyLOlb2MQ61qvRRxccw59Ympn9m2Qy
f1BUC4UPgxy+TMBrlmple9UeokMTG4s6qsQXuKx+KaAaXNG0vw2FVyv3wtXyk5Ob2bZ1h2EjSq9/
E/r2++ZVKFC9E1cD9qicX9NOVNvOr86WewXg3M9Yk+s4FcPBawriPN1tx108tnev86p1a2GihMnX
n0fL7s7pJAhXnJGk21P7vSACWpUhsnFHhnhaK4g+Ivoa8oAUVoYvpZvR8KL3sXX5NS+WA2DK3LRF
OzyPacaE4D4FYSiGgZLzi5iKfqlvmqcIZf6impanqI9+x2kbYbZwobgNHmVgbI4ly+JV4AkTsmj/
zcXv/vPaJ6DSqPppnmfyCHf+qfmyoZqUGvqeT2W6YqY6k+/k2cbKLUij02HW9PUjwpQPqb1Pgq7n
Wujh0uEufUAndxfTUZ2F3cu8J7l5lo4SesAZZX3Qxu7XXHvBYVes8W4Q3kUjzaEQM4hHoPnFsgKM
VDe1u+chfdBSuzllg/KrVhVjZ4UG90RKTyTNKrnTKlecrPBLqtpFdq9R73MG0YNxHZkoBVW/2Gl4
yZckIolKDA6JQFEbGvMnYFbpUUuq4iK0NDyURkBZOEWcXECPNmgheMRN9dQGVyIPvEJmHVW9VhZ9
XroHa6zxYkyHkQhc0lAdwYEWYzsb6Lm2ullhc8ISoFkRLKlAOAs7S8VKNXJv50mr28h6LCa5Atov
icfLfQoLsriqF9bdMUdWUyeyIRcRE/2blY2hkf9Y2nREK0wNQmfEkBMGGqh/VxqpGj7OoDHlZ2xG
uXyHAKkd6qAZryoRYOK6KSUxLYc3FdRY3OiZzZvoz735MLMO3w8nM+82oEGiu52Hkzlar7aJhqFd
5vW4MQsNUuh3fBNQil2rwtAoTrbucd7z/tzrXJCDtcepbWJ61XmHXm/ZkAnSx0im4pLeJjB4ix+Z
2z1gQ6E6o5bcTHmNyDQCe/Gqirbb1FnTbhD3BK86qGPaoIlJ3s67RWQ8lbHx1tSuO1mvEDP5CvlS
k5rXWcuUjM1njO1vnXQGub/mic945N6Oe+XVTxCKDr1NJz9K4kldBKqMD6DwydeO8NoD8YlNr3/y
u053bVbVK/xt7uOfR0lhOPTsiSD9bAXObPHfiT7U0Xmh+uC+T1oQ1EjVSxv6v2FoNyBZAmc/33eg
Kp2HEoPYfCv2jYkHJBkPtpyrHVGknXjyxjAZ22rRB+W9Klr/WFQl8Mx5t1Tgq8Ruj9cmHgT2UJRR
qzRX7iXmRwCIqnf6XrW/e7CBF24Eheq6cpK77gUz0n2ZyDy9N2PxaNQoBdSyeaytSBwc1LgW63mV
nkbqQmUXnmAXZ3eEbeoV5xFRYojqrh+MYpuk+H47t/7Ft/5N8bN5xizpr+1AdY7A+93T4EKghffl
vISq9ppoGczGuXNn9pDv87QBTJ434lbq9l0vRbDQdqpRNG8wdIZjRMS8LBGaUrVWJOfNByQOFe8a
8RgnSubSmXUD5Rjy16Chfs2kAls5dpONHwWIr1mLG5bJB9zxx/mI6lN5JHtGboXb0HGQaFON1x5s
B7yPR6njM1dUTmxc5Y/1YIqjFiBUCu3GW7aC70NWuFCnlpnhT10+UXf3AEsTgPhsaetx/uQpfXgx
0AmFU5ZpTi/F4F5RC0drbg2DJ09ux5uyKuAhTptUnl3qE7cIpSR+8+h3ZLjl5EZQD0obmHQMgH5i
cPVfUtt691Gm7b7rWeSt+NoNaKCaGkYwwANv2ZVa+L03Tq+l07uuUkdP//ichIO4H0wiPo1CMNo0
6qhstDxeyT6Sj/NLVl/fTRk7l/m9TGjNgnhNP5ZVFD3boWYsIa0pu/mQFQoObYyhKu378xw7OEHs
r73CQv85hRL4ALy17yj1Rpu0B/O7/zrEtUI3y1IJIcAx9yQkD1qTuA9SjPE+cwvsHX++5mtOcXHo
UESZ5TzMG6MzN6jghmOBpTGEd1cucwFaLDEJ9/pYbe+t6sR76QNGrULb2CqKXS3niKoYGjGJ1i9z
yDW/NG90eq+rMTAX/GwfsirN5TdSBh2DsEF1G+VRj9vbqo1nyzfSzXw4+gJ7HCMoloPX0MZuldjd
2sobHTVOlZPsGzWmx1WX42ulPAj3quga5c26NtVTM931PhDXhULLfCMjyA4OCqtDMxrxNexSD5Ar
3QCu1nI7TGUPEjgqIEIU5qoej+2xc738wBIcrdOpJ2w55V4xbO0ZkXqPTCtWtvy8vTYlrDyj6kd4
93iWkYKhxaLFgTI/XHkRjdM06fi5ZdPuyQ78G4w6/9Ya2jqTrn+Zj+wIlzbOwa0ma8JNmX4GlroO
w547eNqjfKTRhcA0/aXpdIXme482DyH/aNpHOd2Y+FeHhTMdegm3SkQW44yYXRO9fO1bVC5RmIeX
qPLlAdpFvk0zPmGN0Dv+dZKyrkTjJPkfDZRbCOIGmqq6CrLvTYlbeZufCnTUxe04y2gTE1qijTZt
Zw7YySHG4OGdrk7yYLGOYsYOWLnKxTq925UNkMzAeJsX6XmTOKvIrL3bfODE1j7U8SPPi1BBYwqo
//DsCQXxqGsGawuFih200dPoQHJ2YhgI8zf3fbday7iIt/OjRfp1uR7WSQt1Z1aSq7nKwomHVDF7
42qOeBlnlWREtLfO1BqBQ1ke1aniU8lB7NJS0FyLycWhmWb7sJGfdm9/hJP2tmrqd+E61TmJ4mrB
rAMgk5Vnv0VQgMrYNH9XWJu5y/SfGcEguhMdbmKBu9IXPyAKII0QAxSE0WwT0mg8KKVLp9dBdU1E
HSLfdfm693/u9Va0hSpegimCOGRCd/7nR6RIHxTkO/sYsBhVAzgHxaQNRDHDDUH4vlYoK616O2z2
NU2FXVxpyQ30pkRq6cmP76cIET8m9vx1PgM4G92lYqBj7XzffqzC7oC6bK2hqQetQ9w7VmF78XoZ
HsIi77cj7arVMDrpBkBrz2iPIHmPRPPkQRgIKKEuiPSU31UbvgmGpex9eqEb1R6hWRvKsJ870DrI
xCwrQyr+iTywyFbnKGk7SvO5/aTRBFwoUep/2SHI1yyX35IK4rpk75X9ohCUlN1G4/7NdPIBE6NL
qrQmON6kWzg9FPKVhthzq8VZtWIQSXGB05Xw/DLTTZRgcMSS6a4rB4oVdO06PANxphRhIaGCiJHp
aHMNpKGTai+iz76KRNgcqAjlT3kAQE+JdbB7jbuIhixF5hiHD6peVidUT86+brz6OzyZIxalEN2y
sOwToVG5L+wk3autqI7Saz7HyhvWRC761hhK40bQj2JZxyrgAvsRZeWtmXPRr2eXieEIvpvWBqAm
hYXznSewM9jyMUzCjyYogFV5gGvTtFNP3vS6WfeHpqJehVEBGqXO0t+Z4swNwWJAAB/buXuvRvGt
YYtLu9nUozGQXBIyqaHQDlVOQRxADOMZeMlHkXEcsrLGuKnDE0dKuOwxJ+4Shvo8mkPR3GT8mtgK
Vl+zzNWNtEKxyrTUwLbY5hvdHvK12XvDMUhb9aoEYwbyjnYzcl2mqhT5s+kNT3WLyzVJk+q9iExz
1Te5v6+KIXjXookZZby6GfTjWYVnhxGxQ23Uh9S32/1gu/4+VRpga2Vxn9vUEgs1xSKbGG4SMg25
Zq/JDNwzue0ymqqjYwI0Zd6zRmo0bqsiAgP0tezR8Hk5kyC6PrKPeNxZbadDEExMlQBstprfwJf9
FVZdQxnLk/IOe72gUMmjjtKKdR+sKjor1PbnZTzQE2+NNmGqXU6hsMahlE6zmRez0ed0z+8aLqCB
UkEYazTFTycRyhUoV3sPNW/f1Eb5Rj/I3WkCN0JvlhzKGiubGhZnuCnWS5Z8zC+TAEEe7zN9Kad/
1IG4B5ebW4emdwKEZTzMteDcTVfOmHRbKiH5c2BRFC46IT7mvSAY5BLwantSDbHrcdTevnM/jkSS
lCvT9MID7qJ6JbXIepz3gt62HgHvT6T4QhJzIQQeJi8vnPd2L4tcXRF3dUdpZ95C5M1wNcwwOEcl
37owZPiVEzgWOZMbRCy+ht6jqRSFPysvohrkTlr1uOwY+FBj52DKy7IOyodvGVybUnRJLWAtRm6p
KYWr5GkM1f7UpX7xmHxYDAlZznoOUGZfGAKCx1yBGjyLeXqAyKMWjy99qMJw7rv89J2eI6ChYuU6
4sA0Z2VFQY8Gj14cbciy08QTst8a+pExCAwbFcmK2ykfNMR3hQr0f0zKYWnRN707Udyc1CHfzwn6
LL01UqXbdo1tTWK0cTu2k4t4Ejp1SfWHHramrr4kY+j3XVsjH/WZHxEoIn9Nzeo06y2bIIZc2eoO
vNaI4u7fPzbJv0Kw+XFViW07+X9AwnS71uHxKyVValQiCg/6u+WitwL6EW6b0OlYIujwzBfmfBiU
GlIJzZl0NmAi9sFo5t4mzkNr6YZNsjJ0YZ/mzZhhHDZ81YDv6keb3iOVV63BemokYzHyhPpWi4Xx
KcTqCSmk/JJOHlNqiPot5Yb0NG88CzqFM23mvfk1Y+i2bcaUC8hNcI4dtcXI6bffe6F19BCl0HZ1
rR2Ac3EfTDAbqJuyH22pPyJDcJ5ho+orPbRecjdl6sskIWZiU3n24vod6TL1R8YVca16z2rhlBcj
cKObkeZ37kzjFX6Kv4OVaPEPrwEDXj5DyRSpXLF+lkKACJ38NKpGJgz5EXpgVTmr+ebycGDEsV89
gRIOM0O5dMJ7nhewP4+MOo4XVSbsO5f2h1S69hUApVjJmuEFUDi0Xee5iCHHyzAwfAO9WgFRJNBf
0++4WnaOdehRpFwonO5SKoyIfl3jQhfEvNTu0dIo3mlqO+w7kd+YE5TuVI/JQGYy3UVuA8bcy6cx
TulTocPGm557BnqtTZ+rYutmOgK9ItyOfclQDz/VziF+2Z1Z4AozKnoTRRBsO78OvyLLwP2pXNUp
U3FbfLB2iFJ//rbzYS0jY6lG1kttxcEz0FbU7on6nllJS4eBBe67AagrKjN/1GLlWXJ8kHOZzKUr
igq6/4lV0PqjtK/7Py2bb9Matbbuax3JfNCjj8uLdQP7j9NLQhNEenqY64nwXFtw+FTh1co7Gd4Q
PQ6D+Jq7I3j5B4JW2JUhjc+VxUP6hmhRQjyWuzFq9fP80jAWLWIUO1/rU/EtkioeVBtyPSkL9ZvY
dN8pHtaXxFCKleEqHuVxc3ypknRlRJ32rvkIu3wnVjaOMqrvOMXWTpOifQqpPDRa+xQM0e/Mx7yF
UqJ5MmzcIKNpNsxI4E1QAvfegy4Qp134fWJikHW2aqio4Qv/5KN1W4I9zLYqSAF6+l4O8kkOpzDQ
rOdI0yjRdMF7JvUaCEprrOdDOcYfuT3EN5Yi5rdU2YcH73njgL492lACL1hBGsafCf0d2d4OSRV5
fF2/J74IX2SLBJfl+MZViGGEe2FpWX7/XqrpY2gURIRds9W8sv3t5eIjZlSUhhXwmtgtM9tCkCUD
XFXulHRjmqW2tctywpCMl4oiFrVsRLcsf+G97RH6Vw2fmA/NUYir3erfRzBUMGEk/R+fQNHvHXzX
hjMnsuzBNLMVbZkA2Vma4mJgaBmJFtghHsuwGLMR/0FTM95rOjLSYjf6zDTozQxVMSMmdgw5GtaC
yOVQQfm/iYn0Tye6/fLc5NWUWv3kDCqcRUl5BP15vaFwYALiklxLgTH+HAlwCjHxoys8b35hxj/y
kVqFJczwpQLItrJo/BEcDq9JaUYX3ye0JBuqWWBL7EZeMkYwbxBwe/pLmFbaG/eltjSLvL6xOigb
xeF5qqMvZa4a6KOwnIC8iB33pE7Al6Uf/dQAHqELxI5LB3iFnL0668qIAckW7qolKtA9LbsybgZv
UQM1yW0H9XHeOBn6dApcDH5AKPrY5lwnVsHTAyl6KjSF1YX+SmV67rUoZUMyGEYrZ3ptfoPzvM6V
OjxhVdz+66cy/QlbVIS/f34NbbP6qNCKsFD+XAVDAupIby4dIsvd0NIwTGbXn19B5sw73Ogibzfu
aNtbaZyKWO/iRRqev3fi/9rhra4f9R+eL/YRoEA91auH2TlSTtNbRDn6u/kpAM8t2vm6dmlswsR5
ue+LqgFhZzf72VdC7HatvMwE4gzyo558M/MTXOmbT2Cd/l5WnCjAjRTQco+iRFegXhOMe5yOXK4i
aPGwefBCMy6i4jkoqPEhtDynnU+ANL8e8scMdZ3muUprSmjlfg4GGG+JvdNCfpXaHclOspGM+3iH
Idez6gYE2tMh3L1j0UWvGPydu1bZwVIzaKbQmRkeBBIxOLu/yrbVbtqgFee8g16XT3ljjkfF13/3
zAy9lkmXPjnS2IROG71lTME6ZBFjZebDGmHB0oiq8FhV3sT8cqKdiDD8O+n1u5Nrhlg7AxOG/KR3
SvANnLtCSfbzb5Pn8E3n1hQ1/3Y9Om67Y0LYB7PZyLzUDPS0S7vBlF7888+dESJpENf1lxl+ahOd
9G/v/u1j81vTZ8aYxqCZGfWFcke0k3rDIL3peZSnnGXiwWEFlMlAgW6J3RC3D4gUxEfn46a1Qqnd
a9+GLNSUypk6WrS3Ea9iQ9AgovEsW9mI4aubrjmfOfxWmvmDt8IuVL0TlP0SiA8fWpRzD5ah/Z5P
S1ISB0hVYWZmmmbvONink5VHxCpqqG5lyS8hi6I4zXtFSSfvf9ybP4fKOV8Tkz04ilkdRG85Jzd0
A4YxVckdeE+4LJ1S/0AAew5Ida/wRqi50UoJoV8/22Wa7GJZjFtbC7oXMk7cwGbzpdG1XpiJSSIb
mnC98LHiRAvsKtnKpPfe2qkw6ObjZ9IRnYsIK6fh6vljZ5es7ymDPdLMqg4A+EE6OFXziPEGVDFL
JRxqw38PBg85td18eQkKBipz8oznjjF0k7O3Dpjwkfd1+J764VlMZfGyZTTr9Eo/hnJlp0F/Yfin
PAx4q7atT4GkTQuxZmZSih8u1k65ZXQHh5Rxa8g8o0UAdzylJfrq2c0vDN3dL9X/9OcChcucBkuK
+oO1Jll2QeQ+VnHkMIoBTYI5NOZFnzZKlKDqQgO+T8fgPsqOZ4DT//DVFOQ4Bctz3ylkxYEyrmXb
dfuxyeU+tcEP8qdjbEVBL65knTQcfMtmEzJfIKRVakvTw7ngETZkHY+vSYIVeQomhbbZGd1A9o6q
ZWX0Y71qBowhJJvJMS9s626kpbE1EO9MugyGfNWTPuJbrKvEdveGzAgjM+UM5FpMeOkTCvBUzK4+
neHIoZ0Pm53oW2eSSOAN8Q52ya6b3S5mzPJS5W53roquP3dl8u6mRb1xYycdidUYBOZaSu4vyqpt
1rpiCjwlFgBmp1Wu32mBS8sFt1NL8D9XKgLVCM5aNg1r1Bh7NjUlaW5l3BleCWs8faNYEi8ytYo2
pl/tUmbgXITum8z6qXv/ohekz6Nt7ec3TKOiBifLbD/mZrSSMFuusd/ne8uLil1aas5DUR+lPjk7
OMlIuUKeIEHOfIUWa5PedSreysa54alC6qTrd21q5vx51Bo61+Kc3lDBz9ZRVpXDpsfLsQsRIuqo
2FcJ5ZMl4SUt076tV9XcMh3tol5FePG+MBmKhTHU6rIuCjr6Sg08gXlSNzQbcOpD6y6rg9Pk9qPI
9D/a237xBkqnRzxQ8AXc5tFwgvKVNS4/iLS3l3R4yte8VGpITAj7KXkp1AhmwdTsTp59yvNm6C1u
GFRrjLBktEVYKH98B1WAeKE49SVmckYYoLdwvHIXm2X2TGVL+q3xnACQUqqyuarjVC+z3R//e9/V
mLqqfxWU6C5iKiQlkDAd17OcfwhKsrDxEtpnOqhWgglH689qoKs/PXbMZHDWToVwX2sfaIm5b63C
dRmPmrNWNByQE1TS6BSAxmj+ogpbK8bZu2J16YPRJp89xYQ3Aq5lV9nvujU15BwCKkZdnZMh+uum
S41kM3+xPyaKP3x/he952H9yp/5x+P+QTvX5k0RmFclaRD/qv9GpVBWkjcfZ+Z8RVa+fefCZN7jv
PvPP7rNu/vsf8E2rmmBVQKWgnP6TVcXYclrslubZFrBM1dD+wqpy/wNDIDUq1wKDoqGx+BerylT/
w5neU03qly7XivZ/mU6ugb/625XnzgAW04R8BRvLQNDn/b3fb+c1FsI+1z5bJZXLoA8onRZdBQ4T
BnZff7mVWq8SHT2iwMdIW2Mpsi5CkmSfB+RJNMCJWgp5xf5xCK0f5PFf+iDXqOF+xkkGHp3gZJTy
y7biex5g0grVl7p/DdXqWFcU5HJGE7iMH5j+IWrLeqHY4JKcqqWDTypT0ZXURpIFh/5LLo2Qvoe2
6R33gyk8BXnGOFDszXHOr0xi3DxqgPm5eBYpSIXIcNlE1kGEKOEbpdGXlsOdgHwRigMhDwJ8RqKW
dQ6ePj2PTfxomFBqh5UwXf6nQb/G9nBXPf+HMRoKs2sknXc9wzZU0nEDIGWbLwSkjENzsldjpA0n
mGFY1H6/klRLOquMlmMNQK9OvIuRIEhwn+1auyn5eNNCwAzF4BUYVuQPlXFsZZq+MewcDRX/Iqbr
estkt+utbIr3xq1pgETPUyyaYf/ihhEDDn1Bo9ruVh0SEoHV5Vy1EqaxdWc16TaBxzClJBfxm8aY
bieJ9iowxU2Kc2hDWVcHI4WlVzV0ZttliCcLu9bPDqOthI5ni6L9Luk7VHr96NzwxWzS4MFy4uiq
l9QRdF+XJyVnXodvpogM4mGLs9hGbTZ1MAmpcqNMtkUeol1M3Z4lFlxfArhqmY3BKsk66zNBXkEj
MIPAUNbdmnop1m5G8hw1093gLzu2/anO0k1KEwliEyhmgx67JzLOSnrOUvkumuGWBzhoeGRBGPZe
Laf95WfJWZQMxDGJqZLuiHmMSRp6pAFx1lFx9VNLA2tnPXYHRjB2BN3KMkJ3uABOwJ/PdhCY06R9
a6fp9vwesGKSr0YUx7rpmNJTnDNfvA8CHTqgAQxKis9FBuphki4l3S1r3XbBfCVagouuLq+p2e1b
I37KdP/UDJ/N0N98RivFJnfOOPa/mDWzERGj3plG4t3gkPOko0COZ/mXK9q9o9j3Yvi0O3BQiPXD
VengCBDuGxyJlapb6ECVqsd6SEbbfplZcVQcvrwKPaD03uhCUZLi93YBttYPgY3OXALNwqwH+TcN
nv6TtvPajRxLt/SrHMz1YWOTm/biXAzDKWQiFHIp6YZQyNB7u/n081HdfaYyqyYLM8CgUUB1llIR
NNv9/1rfCqPPSBOHZCSgICcZJJ/gTPZz+pAAZve1oAc35NHIybjS0OheYqs+epIyagGpxxRPQ0et
CsZO6qYoAiZxSpzFade/CAa9ad5WRFT6IrefnCa5mtGD+90IOZqG+VEf1SkfL3DHsY1UO21gLKDq
OOZNdZz0+SldPpN3kWIrMOKyeqry6Ux74Kwce8f3pJS978YQYNHaWgZ6qmv39HgzX3cZzOO0BHk0
pP/GJTPH/EQP+dhF5bEUFudMhXTB5i+RSfUym8nxrpTpjT6/D3H0lEuereQ+k7rXHMciuwrRx6BX
KTBhNZdsK2eysPgtpQ15Y4ZY3dBSXn2/DS5INGroJj1nFtflciIyimSPdRWvkD8hmfj+pGpG5Bhj
RWSo2zAxiQw9hYp0gcaiQ1erz14/Ss97RDtKmEGLORiOgeOzq1+8YVCvJtvzY9nTChMnMbdnw7pN
y+StzFAGa4xmKJ83RGBcxaW8CXiCWf2il8UNZBEuOguMC8tKXr2K3FInUQAYmP3njGzQQRH+K9Ib
0lPu8/xQzm3mC2SLq3oKH6HVXouwIK6+Kk5ONJ3tgv8y1JrwM3Bma6igcoXM+hDGSXlFmhLvGPrQ
vLVCpFPEH8TI+FKbVznFWidC/SuyYuiere5xfxhHjkYOnYlWmSnzOjdHshU/Op31gYC90Q+botnV
3XgqqaSsaml2gE8P3Yi6v6XalCMKmHmvv3+TvCbL4cOWU0GDM3gxK4FqdsuJFRdSpn+484jXvTqX
dkmQrVata8ehGcaYhYWIAKfm95RG9JB7Yo0s6dIYxScEqQ1T3oBbPiB60AFuHHzZOV7h0Gm2uRfO
e9aJxHfckbubPZrx9JhTIF99vzoGeF3WfXIU4rwgftu+kqiLfaCfBHq75ZZ4BgJiycc0AUZSGLaR
zXequLZFFoJbJ9ZkjPBcouZdTymr2PKSREvmWlQjInGRUTaGAA3ryHXKNnxl6MEj3K4HKyQ+TBkA
piuO6RvgkhVHj402aoSfRe/kc2IK0i8Ck1ieRHLmxEJ0nLPyEqH+M5a0ZIv+hX5fFG4jlyRtZUnK
daWJyD+itw5oD67NyJSL4zChYhxa8b7OUYc3hQ6nDthyGUfEYSBEJzTiZXl8Kuv8UM1YHfE3+RNu
cr918Ia3xaYygB5OHqu92fV4qbgaquruSqTM1o7zpQi+Y7PAS1rb9yjRWeRxzRKuJO9bvdf9loIt
RiePTiqMXCszFy5zdhG0+b6dGJVtSfSJAzwLX+CqBk+2LoKBELb+FISMWWBR/igZgmq4K4CXT9wk
xAgaitUltiYkrxtMnj8ZncGko3+mQ3ozhMZzMpFpWhZqXi1+o2421iOBa8DlsA6XMHvVF04LXlP0
GdwRWkUTK8ZMr6OCLNxhnxrMr8wkuio1MXj38XHUyPzMgs0bIS9o0IrxK4fTPtQGKiFBzqJ6yAp2
S5GB2yjOyLdW85WuuluBqXVV1iUViTBcT3TAV4awkX1xlAeENxECMwNJSBg15S4e8sFHWzqtYnM4
y8n+CtAm5XH5HGmENlm289IjROZmgPIcYKzTOjm1wIO0pnwMsfKAFePV6x8jdzE9NXQz7rSWxKVB
J0snpyOx0jX3JHL3eSzmr5AOaqo3j5Xsdg7ypAlUvjH1l1PEVWk53zCyDGzxmnzO09bwHXr3JNTO
Ul++z3nM+8vY7k9RQ+kxyWK6o9J+jPFSX+Qq3kejEaxFGH4E4gspxl2ojeeoQ/5httgnyWqaZEJM
dtD0LAkAtscsvIOVhUbcPRvk00ee6MiZGDZGJSidjspHfXAdZTydqfuMhmBe8c2UP5vebpTtNXS6
x8nQToE27TuvudAtJkAja9uN0Z9Hq0h2zAEZtsvoeeyou8ASPYYNn1HVMHBKg4kSRJoc9HETlle6
jk6oQCG50uhdqdT4GsH2G5Na68GprBJcPLx3kQoBRpQgYWZwZEVkEEasHTMSkemqqXOYhxwI+V6j
aK8jN1kk4bsx5t+z+jGpQ9AFyZEZ/ZG6OdT66RbvoB6md+Pk7iKakU0w3pt1RtwQIfRM9bVtHY2A
l5S7qZePVf1ca+ZVJxUYJP2cjBizBrA/vbyZzJon4cFLia9wQ92bmbxxCe7zES5mxgfw0XXfa5c2
4grH1T8qrb91nZF0CfNr3vYUGxAcpsdxDC8z4uYxe9xJO/sC6W7i4K1heJu04ctJX6lOopCFTQ6x
4QNf6m5KVqZHjKJs1pbzYCFDiiz9OHsHcxo/pOFdTIP1TGDjg4ZXrNK/hpj3jAn5Jhn0IxPX2UjS
u9JT97hiLmgRvlaNfoPV/tIsgm1aelsWgrEc1yFE7pFQrLIdcaL11yQyV3W1Sd5DmEFeQoOv7bBF
m19hXT3GIt6Ab8i8ndSj65zDdxyhfy3g2abHLp9vLZujjOhr1CWkfwbnBghUaGt7qI43qO5XJh26
cHR3FgEHSe7ssio7IlnCtcMa0eprAvOOhpEdzUDdzxrzCG67qY8uUxIGU2vY1ab6wLB6kejBbvQ4
IWjlY4P5UDfhZxXiDbIRY2VeV1OxGcx5nZG0i1uxVA6Gv2mdkjUAb/+iTqPVNN/XA11QZS4lzaPQ
tAuKmG0FlWruHtAKclJivYb0sNyo+d6VYjPjbCJGmlLlmtysC2rPW8tCNcnPjm21Uth0qJyaCbUt
sCkCV3lpujtyrbHQ9NuQCjc8CBrfQGWcu7IiDJGoSpPjHhmD9PbclZVVGyycJJfnh4cmNm/csYO3
GyNT7PfjHF6C4EGCnD5Kkdzg7NhnbDxEPb66JvBzZb5nXowtf45/lA7vO7HwQYevH5KumrRLQUPK
seIfujt9psJ+FV21Ne3oMJbuy0yUdkQoa4YCwSRheZTuzh17yps/UFH7JbnyniSLI05+LN/J6KKd
ItgBJeRVaT9HkdrMSwwvb3tT8HVxx/mmNt87xrtu2ZcwIVN1HxAB61QEpo0svjOAqNlmNRoemTCP
aTVu2fYfcVXA3lkWRbWTcPrQNVxbo/xMahrCLd1L23w3jcXiPl4jXbiDtXqsg5DQGXWTsylCgfeA
//6ysQs/08dt6UYEA7kro5gwG20dAh77+QQgcB8PzCqdAAqfae1rRz5fhbmQVF7rx+AND5MdHDWX
yvDoPUsLTpzZ09Ap/MkCmyene7eRV0XHELYIxZqzcSvbGPau9TyKftfWGZuiYlN+lrG4za0fuZ4y
qYw0UoiOgnVAGuFDIzBLeFF94lC9S7EH1TOxeDs30nyJzVKU+wChpf2js64a9ko20fB3tgdsyfG2
Bv+Mc4Xz5xCpwq866xkMfupbXXIMyGPl4ZfDDqPqTgh5pJe3dR0N6XZ5KklDFu+pbt5EaPgHkm20
7pUdNEslwwmqV65xe+pHDq97FHnE4KUrj92lEM56+ek4w7NsYJoItOtx9LaDgIdIcLupKG8izKTj
S0sfi8Cgb6y436aVdoFU8CYfy2cev9Y9aIp+KYQkAPeZYMnky0HgQV7fXrjxtB/6gPMynfQV4XZD
27OIFxttKh9dN9l2lk05dNhiJFqj3d+GxTaUycYd2x3utmMpm2sW8VVbtbtSEzdm21zPNgk3C9cw
Z9jFR+ywsEjKR1vn/xcH1S668WBbkryN/fSgoOETBrF1NbVuFZsZpg29YL3zABaqbA3Y1SdA6xJi
+7srh21ihNsOUEpoMptpP4YmuHat+lAw46Cd4e5QX1l2DgZjd+r2rY48ZEaCwTW5rK7gGi/Yj29Z
vzkxLb8fvojbsIkmpZVXbx3TYxn6ZmcBPwHyxa5yWgt92ArTPOrKuXOZxyOOD8nUPwgb8r8mkVi9
93H7GaofRKEF5JpFXPVwu1y93sRXQ0gqNQ7SiEmYDAbsL7hkJ2ytOoRZjey0TNyRklpq9cmdsaaX
CPYGkLvtuKX0MBDmR6TGk+2Mb3E+PTg2DbSS0DJijgHzpgHZ4E56lbn20azn+wZ0SZZDYzMzCg2Q
qObqEJoZKMXiIrSiI6g2tvlonxxSGK04ZZFMrwjawec2vTVuiIYyvFqmTTPFDzrzaMdqo3k1J2Xu
nK5dGBgFxXjR85HhuBcdt09ETym5SKZqrpf77lzmyDCYyPdN716W7b7stD0//Ep8xIvZkYQBCJlQ
tiuzSn7E0nsKmuZCy7Mrtxy2zIl3Ip4Wm8ylU7prTA3rEBqfheAPKXYx5NTP+gNRhZ9C1gc3IHky
EZvO6DHJXMshvEy5xYNbonPOMoZ7dKcWCZVTt+hla9xx9Q7y8G1p/LBsC/ZEezB1Z7c8FzRzcF9J
h2Gf7mZvbNe3ZSLRjEHdtdpdAvSlcojc4vWZi/bA8WtjssZqC/klHvcNRbG4TrYjdL/Zaeidw+ec
PUyqWD48alKsWiLkrfbwffOEptC4Anu6Rem8QRS/jctq44TjdgadUdsb+hS3RepeetlnYyqun1Ot
0160HlEWZLRanLhVc3SXZVOnhRGxteCmjtpZQE0b+vcpG1dznNPUc1eXVvhjIEOiCJ0VBBT6AIun
LD3OnAAmJndTFiupjeu2FsR3hkckQjdLsMkypWrkMg1jfAQMB+7ARPqTezuYErvJc3c1+8gR5zRz
UMjTR0F/PeQx2635nvMA0yNBTLILtoVF3h+Jni2oCFmpGK3FPqQ/O9RHNEUnVMsnLQ4ijP/1Ocln
DnMLrTaj6GsE9YtVJR9YhaNw3jodf55Pw5PyKECksXXhSZLAqxqxcTnNBF9Vj2N3+o7hCMPE4pTc
/NAhnvlGlxRXdYcwOeuhKznoAOuoXckEJaponkfmal8sxVRa+UT2NvpT2/T7QCtuqoLTJUUFDFev
hUOlDHu+wSyplm/5uHzJRq9JPY7cu37Qcvw3TbSGUIkrtj/B5fKpj6LicmFStBWCa64TAQfy63HX
oMIwa++SzJNTnox7V09eOUsZI2qpuA/9vgUkr1EutgQ14LrK4IIsI7xTl01csIJ2fB1ucrSemunk
xuwG64HFQR3bmbpgEnOKzWOuDHvnuZjnJ1d12ygDf8slfZcWNZIjvn/CApvhR9gx82eC6sjFPCvd
oL5tAdq751xZrYLYwxBRbx3q+bZpYtC285u4AaWjJhje1cmoiXUKVPHM14sHOPha6aptEXIO1geq
LWJGOI3jGVC+uiUjcxV0zUOI9niTkWAHqdDnDz/S5MhNY4Ez0UdqzSLypQ9adxQ5VMzXdtviUk39
Y08CKoK8dyGHs2rnk1TqyQ5ORdA+OgXlyiUWZ8gCta2wu/lZWp70pliXQ8xGznxSnbP3iqj0dZvC
e21xo6ps9quQ/Jxckx0cObxZdn0XdwhRDagc83AeXSRmujo14Y+8ib60gUfRasvrYmWIBNNt7nJ1
WtGe2yB6iDV7pw9k0wfTyTTrh8Z9IlkROAfVUOyxb4xZRLgMBrvb98u+1uyZTLIHXqYbfNfknffs
JYf7bO43hRWYRPVQrtJqGHCVjnKON2Iqu/NU8ZnsQ940IB5hmd8o2W1FRxXUIsk4Nh+8oUdIOpyN
bDmD0NRzCShsl/Lp97s0u/Kt1qnzBvJpbO30gtrJUzaAF+uSXbVUYDy2OlRoqPZT1hiWHwl5NeiZ
5CtPc3BO8HvLZZCMSwlmGRCw8SjctEsXqG3OQ5GRlFl03qp39D2onbfc0LDrLz+NKa9dLS+vRZ0T
FT7YTjbBAYjxmvgoa+gjDt566+djsrEqfivzGO6/iuVCFdZX7t7ZTUveDgm0ka3zBhuWt4Qbk3IU
+xpyKmKmmnXpqHplIJ1cexWFSDrDBCijDHN5T5ou3QyheqJk+7D8U818bRGl7JAiV6cKSLiTkb2T
A4eWRTx9Tw92WTzkbXqMYllvC1A461mRKe50uyxtvnqexMab3IqwKWCDcWGE9PU/7GB+wuNiIDtN
TITKHujvaF8QIS6oTPII5MK7qNCFZts5dpurSUUO3MaC08FilA9pjBeLRR6oW4XtJY9uy6Y7AAYe
L+sFHmqiYkRWWKUXnCguvNpsPwxVXxZjtdLMWL15067qjNCfq9G8w4fSb2FOHuKiEVuoDPlh0MTR
duqGTkVknGIVVDvH0eCEps1Wc73oIok0SBQze8m8YB/f2EN5icDFvUVcaFMuI7fKLKS80sJCXga8
ZelYYpm0AGlpYZtsZyRcq0pNL3M3pLuwz8rrqtWMte6YweqbCVSWz25jxAd7FjdCjfoGqNJrixsQ
+QkPtAzIyauoQ1/j87eZkZzmZPezvtFoPhKGpcS+6ufVt2Z07sfZh+aoDztL14wTimkKoEVvX4Rl
ie3NsldjYb6WoadT+fbQQLvOQ6aFbKO10N4oC0uEa0HoZjbGh9KnGvJgTnuYEG9EUZ5biai2WUtL
u19GfB51UPdrC50O+Bd14qXYQY3ZtfOXxyLyPSDJno5XpltdOQUw4oi5W0KhJqZLnGYBOqCgT2OO
p74WT2VnYQDqgQfoT5RiXpK4vFK0pbIYwqHuruzFoCOM5HOsyxXYrxYz7oc9e7dA7l8GiN1Y9chc
LWhkZvFAv4o5aSpQqdbVG2Og9gW9Vd8g4HROmPeYnx+MPqDp2H9ajoXuQu83dRWXvjJdta8VZHMT
62bn7Ryb43W0lNFrBucSKxNb1CSnkPHq9g6pCvrlIIIHs7YpkU4dhzV8Zt7gyFWI+mtd6vpxICy0
YwcfU7LfSFjKMUZqu2tW7ndSFgsd2a1k0mjTSz1Sz0502290mP0hMhuDubotp+uhsW4U6BDfBPsK
TWY/aKN50WGnZJLsyNdi/cRjsnFRjBJSkl2kWt5sWdBoJ6Tpe1Mz8Q+t+sQFuK2LuPJNhynVGvT1
RLSaPznxQ8+2U++8BwASqZw/p56mnqo5umKXiNCPsGlnO5zY0QrALN1nQhvQNU83Uw1mxHFJ82jj
K6rCYh2RRHhdR/NLpI9PkmD5HTvhiJGmbtw4XHlj8OnpYFpz53NIUPUPbXZIlH1nV5R9Zq//zOOZ
jQdLlWpxOyAtbEfPL73wEWTKtT2IaG0Losrtwv5/EF/cxO9038uv7ucwsH/Gf/1RsvEvSccSB/b/
ORvsb9QXS9TX/1l98T/79zR7Kz7+LLpY/t6/RRfWPyyyvgyXDC4LxAGahn8lhKG60C3XkNI2DQQW
On/nvxPCrH+Q6mTYni5MjvqegIzw74Qw6fyDX8a+xWByIXDs/yIe7Bd2zJKZtCh9cDfBWRAWjrqf
BRdxr0JHRk37WgsaOQaagQxdgj3DxG8H7SEp0+NEVwB3D2HngYOnQ4+6XTRwtoFBQTHQpJ8qiFRR
Dp6F2MaVifarRMLlUwnPN3Wd3zmBTebf2C/0ygC9e1g7fmdXt7FdletwpMNSzpwZOIn2kgZHTX7d
MEiWaG+g0oPMYOyNp6Zd/AUO4lMXTa4wUpzQcQBfM+Lp/PcT/JdG6D+KPr8tMSi3//U/fg234Y44
Qniw5W3Xcl13QVK8v93FRcgP6/85yqSvpbCbVw2ptkMN2s9M7a0gM0Utwersqj5//4GLpuV/q62+
H4GzyPsd3ZaSB/qL2mpWOlJ2wlZesxQZmLSaFSdrx/jB6eo1z9MrqsEgD6vc//3H/uV1ErolHFs4
0nN/kdoUEP7rYNaaV5SQe32E4DECxRJ1SUk/smjh/81l6miI/nydBpgiabm6Ib9Thf5wY3EQYofK
0vZ10nQi5SZSbcYp6FZJRWdf5ZuwJuI7FfISnQnmKPNuTjlK/P6i9T9nhDmOtMgGQ3LgGKbxC1Ak
KVTuNHlQvVphtcpI+kXQ2fo9FUlq0w91Zp0KhIiAX3+gJnyHtwl2n7OH1E+sPA8M4nupT4hGyucw
b5K/+3Z/dYvostqGYHwvb+DP755WEe5aQKh6zQBKrYwGco3Edzq7D6BsDA4UxUNfx28sPYe+Br3T
xLe/vz9/8VK4OqRb5haEXuLX21N1vQFVArHtqDXSj+OQJPWoIBe2LV/amqGYWtr8d1e9XNUvA4Ax
h/hMLBm7zHc/X3VQzbk1JDobNICQU8pJty7jmyHyDq0kYXsJHikJYOoxWxDUEVJ2T6+FGaFfamgg
45YXwxIyvYB9f383fsHPfA9NJgLd8DzaBAwRJug/zgWaJSMznOv2VbXpVxglnu8KinkidfaG7RwG
z73DTHqNMY9slJRdzmzKxXCyp5Z7JvrngPmfGDdEWiuTXRC+9PgLY8G7Fl5HenAuzWYjlny4gAwQ
rQFcUkEKFxpvpGYY5K3N2cdkmfdCKQoMCMrmJP1qKA6hgsp2ZWAQ7IIqV8UIKox2uXcoZSeadCRS
+BUc9LUL3rYJMGlWlfybx2Z4f35ZXLHMWYa0bVcwff18d1o4Cfh0RwpypkDfrOgftt1TpOg7qKoB
N9yWPiE6YIiUuWL+25UunbVhJENdB/hINREzbmUg9Oif52ZmeybO0TKq8rInnUbVHC9n4ESmPM6Q
20Aq72gaJRwhw43eY/ssAnKAZs4nbOokAKSquO560tbx2/Ek6BR7JUySvncnvOwR64gndgD1DyLJ
w11lRV816CycQ/1jQgej9B5SukxrYEg05i08aQNvX9FSVQgeELC2a63n062B7RGOLPoPaUGV+th1
CU3vIIQkqgiWdMYfYMHZbNXOPsMz6Jsi+aLbHVd8VyAZIZXiWSPmz7KBALOBDxeWfUNOs0+YKIcn
a1ihe4D8aic0wONsZUMZGDLvQUYwzJAAgNLvwzNWBLKZ5ks3HO5tM+W/5PLWarEdWvTeCICWEhG9
B1Keg+LYA3XNu5sagJpWaYgCtORsuMWFyKrDVBy9tt5+36fBVLtoiu5cu76qHMKbQzv+ylSCn8Bs
nj07WDmYxUrFAmH06qAH4aWqonPdWQcPyUS/KIIGu342zQ49o06Vra1etAg3eFO8OGo5i1PirDRe
E7dAgcGDRktSoCWrT1A16CmbvKljGn15nvap4GGAB76rPI3kXs1CH0gUg6JI2cj2kJZwxGMoE1R2
+LQy1ykWaFfAWh9AFzBX6BD0LaN61rSIIlLS+RLiTglYZspwmTVoj/Xwa+imd+8hNPu7ecnpFopD
jZOYjMVMIu+Up26yNjLtCNir1qVI75LGfg2GEvUW2Ism+bLGJfpuvEeS+mynzS3dKLLJLm1zF2dI
4dKQowVQsutUmuna7p8muzgA63nvxUddWwfNi6+MQlzgY0SNlqqTTOqzAqw8qvzgTtp5DLOzAh+K
1IVHn43jV48c1s+c5tlET5AYCKCKjgqZq9mHJmN26Kpm15pgXRx5skXyqTMddC53uc1zKATER9sH
Xaav7qbB/gcL/U2beb2JBKbsBVIr77901upV2FnpJl53aez6oO13NBYl6qTpXZctkJvJWyXOeBfp
xg5Y4LaxudqphM9rG6d6sChIZSn1eaZONroHFfUQVeWwWb4EdFQJLLA6S1l/zMGrTrKHz7GIhzbw
0JIRyaVBfyhon7ORqR97JrzOOw0IQfdqarie6+jr+xEuM3NjTQ9uM69LxSNTs05WZ15WK69ztnZF
L4uu7kQLyz6kAe9tKeubwY6vhJInVO7ntJuJANX5QmBBUX/aLwRD5H7SjzsxZZc5plaqvuFjqMDj
5IPmz039/PuF5s97I4AjuudaOv+zORL8shmb7YGMItgIr2NtrDtrqnzDJepSURyirMe/4TmQvi6R
hbqTDWh32A0W8qrffw2U3D8vxHwLGADS1A002La3/Pc/7NDcGf6vm7j9a5RRRoRG8Ur75MPDo7v6
/Qfpy5L+05K/fJJtc9EoSegqL9u0P3xS3uTCm8NweBUpG9C6ijZmaTxNKr3H5dKgR3EudY8chHmQ
DzJ38vXvP/9PK9fy8dS6PDby0uKU9fPH17Pi7uZ8fBNAUeuz+xCYMw+5faswTPsyLv9mX2Ubf3HB
Nh0gzlmujiTtlz2OtGTrxB6f2IKw25TdcOXSur6GrYH4LioeUlIn5i6F2Z689RHyph4bheo5Vrn9
CryV3MRmTZGRP6L+BNwHW07fwGeTJb0Lok04c6m7yuSQNXnmRTsFje8PJQbqDGF5zgvFQRAN0/DR
Le2wLGR7sUwXOUCLZVdChyBY1Y51IaxpQ78tZweSvqVMb6NqUPHE+dfg9Hcd7LMVJcyroHfetLoJ
OBzN8yqU10mnnmSL/Xdu6Jwjh9pZWvNu6NlJ9/glpCam7iG1KcFrfej9zYu7nFJ/fZ0cQ3AbyP11
8A38/DwzGjOJV/TDq9NRY8MgGCDgQdj9+7fm+zD8p48BW+OYtjB111627394a0sEJI1TEjBMjAYn
01LcjfR6N73DsLRz83kqL6eYWl6MOdPIg5W27LoKR3YU2CsKUy5H499/pb8Ysby+nBWky/YZC8bP
3ygPBivX3GF6lQ5NFc8lG6x0KdGX7evvP+ivRqxloCF1LG6v7Rq/XDvxtQa1CDm9ppl6rwXNwQzl
xKozy48UKjwVfERVSQMlV+t6pnbr/m++gPkXg5aBs2w0ySjmXP7LoEWRSaRT1E2vXWodmvAOD+8m
7fQvbVFV4h2UflKynLICrUqvBV9kYfAYnOINu+CaSEvFEGFHZRA+MAXRl2t0H000xienWLHbM1ZR
QyroZHYkkbjTQxW1yPOWYobBrtx3l22JYadvgJxBCBnYmA3Wf6POaz67WGNgXckG0jN013Ej7E/b
S1kesQZiRclW37+jS+3NGNbK7ytc3CSfqrWy4q9qPFPfH/yyNb/YT6lN5ppraSYMWQO+y7BwL6qR
T29jZxPsUXTr2wAxH45orrla+u8Dkp4yib9s763tZYQpxl8SQR2NvcwEfgzgV7yW+vgs8wHkPgcD
NiUg1yWn7kUmACoLkyLK6pSUbLnsR+vgskFRCh+Rd3uMuXhzYpvb6w58FAVVIyRee+7EJV74o8Wd
42QIzkUzrgOHOahN6FH0yVsGGNKfo1NEH4QqKuCqYILUFMEggFNJc4yRqiLc3Rpa1jFy1oUhdnml
rqtEvdCG/PJCd14JVMypiN9C8rChPYBEN4hlr6FkFE34DPvI3Hg5GWTmNLBVTJZwGIRNqMVundzY
YITFQBSgvZ97CkroW1Ouulub7JSsstzPpvVoC6QmYF+zFYqpyZfAfVIt/RJGN3MLgB7mM91kKwYb
UPM7QDmCxbn5/Rv+PUv9Mr2wEgp6dp7hmRyIfh7ME8SeqYee9DoK9aSy9IN55S0oiZfV6tx3K9wv
BkS2lSdRqqbhXq+6G4qK5xnAbG44B9iO6yY1zslH0eo3JX7Y0ZteIHlfzMVMMMQMssL+YVkVdY3w
yyrncxSb9/k8vFRSB9ayd0tQ+BZ5TZSEpYZdB0/qPcCFc1dPT1HVveA1fAMMPpBo68ej+zlUEn6w
uhaLvK5TayfAduEU3n10KifHQe1FZkk8U7AuEfPlN491Nz8FefSV0LL3DTO/6vBMIhLXP9Kqf2lG
sXLrnFOz/TfZ8N/55b/cW9vSqamwt7Jspsuf7200ZQST1ol6FdaA3J8ik7NENNDK8YZA+K2Zs+uM
6VNPpr7TagLjg2FrdLx4v3/I+j9LTL98FXY8utDZaTmusH4pKohJVyCUoukVthtKRzhwiZ54l0OD
N5u4lw4UKR0By432Q1JudXgvqxjjDMdNjYNnN4Wo0ebaJ3UDSSvS7ZC8mD5QayJ+o7WbW5wmIGvg
KosviPglxk70a7cCWy1oSI6TY62J+33H+pmjtJMBGorybUoCczfq9XOXyfkSS60RpFhhnHTdp+Ra
YiojlwEjACRBjrhIU3wRCFAt1aNM65Txwhdq05z9YnLVKtQZHvLbTWthD14cHEMttoFO50HYJr6c
fst0zdGsACPTBICJ9cFbazEzhIkPY8S0QgR2+mQVU08Yyx7NY4X0FElUqwHhUnjZUsgGVO0WXVFV
noPu0Quzo4a+uR35DbVITzqYfn8iMy40KuuawBziO45RV/tSj+ttApDEl9m8B1f/7ujNhRyCckWp
ixL1SJkvzzZ11oCYQ/0sSHUTor2w2uI0eY/D2gITQwQSv4r1ECMfeQ2mvXEqcrlHuw4Bs/YNCm+x
Eka96Vxn2DbmeGnmpNy1gOAhga9I4TlX6EwKuXbV47gcfCDaeT4pKYVvcuYvk+6uh+XQTv8uXohE
buimm99nkaDiJB2OqNLDTZZaBL5qQc5nAdNS0P98hfq11JcZNk3KNbfukHSpvnKNbN9VzM8uggjf
7seNnXXl+luZotVMfONCdwpdbQ+d3d0aaHHUQgsWWPqZAjtOZLV2dJZZ2yIydS3sW1fjdBJHLtMS
+bk+DFuoxRtYon5tssol2FDWqmhAmy0Grsm5A9WFLiql0B/sKsm6N5ZGuVeYyTZkHHU0AOeOkyNf
S+ntS2WZ11GaL4lSiIuSnHk9JdubEyKktEGbdH8+kJPJNbo8CyvBLBdwCIyB4ZFLMQF9HXcVuBYf
/8k+zgOYMNW9ZfAjuqD/Nw7uNUFv6fp7CbNbeh/f8Y5JP6GGdK7wX+OMcjrEY1q0sT0UhVpmnCCr
1KwmWrJFOH8fL+Q3tY5UfE2K+JVdhEf8fQcGNd6l2qIMVf97yfaCeyRD66TUxXp0iCTI2qbaVgXv
5UxK66ZH96sZyUXLjmQNW8UHsEr0zMztrRuHfnd/HRnjZeN6qC9yhWCsD1fI4atjM3BNraNhL1pk
tgEioLiGWuCwpkUARYiBxu8O0z+sAAM0Y383GDRxprrFXuSiBlYEpEt+ZZBQS+lCNkT/i7vz2JEc
ydb0qwzung1qIxezca1CuGfI3BAemeE0ai2ffj7zQg+q8w66Mdu7KKCqMjKcTtLMzjm/mjyOfWEn
3xB3a5TdiYbtpI5HdokurHnyoqzEpA9uQRQdofZ727pFtCNBnxF/Up4UJMdJhfIHKIUyJ725w9Bv
yVVi1BQcUMTc+hRxjqdtKX3SBY6A6bJt2jX2Lr/RSOHIw4W2FNiVkrQpPhgZ2ZUtXj3UIivUMj6c
zJKcCKzFpghpoLZDCzeuCPdy2QIWo8UvIKOLeqH6gRcRYvxqfpvpZYgIAEoukNbmQf1SzcXEpoQE
IP81M6Bw+3YLdRaLCUKqQKZt6F2hc3UNguzDKFgCDlW88guSzsR9vOFM3DJ7oBoLZ3ZLfao6NXxI
l3Y/IPLt4puqh4KGkXqY+KjHOnuRj/hVVdoyUzaQPcw1cjOV5jKLr7Ohb2fSuus8eOzAeBcz3fgc
5wK73f6nHWf7pAxUl9YO8GLiYFVT7d4HGH/hZ74Hm2J6IpoWNamCzUQAYWo2x2Ua5bckYmlpATOP
IeUrYoHXuqa7mSUbSAIWTZWD+lW9cZlk/XX5RwWnGjnNG+3qunWwnjAnYJuOZQO4zant5B9ukdzu
S0hiDbCoqvSm2lG94sK6sXvy9PonWl0sOfLsKjVnV3gDcdktWe1kJ0pmwBHAE0kg3YBKGq4BX9oX
8xoH659V4y5aDJAWVaPUTy1PzyofckpP0ozBDwXORICSq95ezp3xoA3UvLBb2PxH6r7J4EUwIgN3
LyJalo4rb1nByVDOW53+eTHp7Ia5YNjF9LIsqJWjefrE8AT+LS0yEXAjr5CbrRsrf8Hp4qOUPThk
gE8WDfyrLVQ8Seq+u3BQnOJZeM3K6/FBsKJsyyYNkaWnQ0hnqk9nEg9O4bxD0C1WQ0v+p6NBCMBN
5a3opUaiOP7FJVUTQWnVsoE3S7ShtbhfiyqjHQPa5WTyv8J0/hUPBJGqylmq4I95fBv7Ad88CZfK
DNZZbCrCEN/9Xri2AbHMfXpByP9QOf2HrjVPBgubkAM6CNXp1DppzNDa6JCUYHcq06vWzRA0eKnd
kmttEmT4eI3BBwKgaaLqXA/4WxY/0H6go8fCd5FX9e7+caZkH9UwGl3k83DxZJ4tSSaiqLDZvu9D
LGGNv3rEapkb2YfQnG8UCG3VPpOqyOZfkntXsOOYIQE9b0Q8sA2ppZhL1WU57C2jXT5ZAcdfKnhV
Rq86i9T8kZvuunPHveM0ePE76FJ17YcveGM8Imdp6+IrH4BupA0WBRPyGGPAxdizmmejeEO+tyM3
gscStDRAE6LKKTf3f73WMSkBs5Rr9O0DVF4UGLo6Pxh54q3a8m9ty9tWkmQuMhuECFU8pOHu6Axe
ugj6tzrlra6m7o0v+Fk3vWJBUhLA8HTN7sUMpq0p+h9VMr06BcdbgjfVgjp/WvcMcZfEIm0SnYeN
8q5ZZc0FuTlyLEw41Dts9JDW8VvPm+N9JGMZ7OVkjWxAYXPKBf+EfY65FIa4oFdchSMbQKbOnd5O
r/TuL4bTHu7HMno2ysp+xfdbTbF9gRnX2ux4NWQTkEhK9tl7C4Jy5Yp2M8N8TCpzQeVu0qKR+kh4
DgvuMMU6CrdSP/Yza/F+nyDszJRlM2uFe9WrTY3AqJMYsseR0blF10bIKKePh/38UkCIdpDfRQ2r
Bq/E2OjLNZJRb4UJ0SOIvDVXwyFp+UiX1Ix1M2CHE7qEduQkdVnaTvTJ71YXCGI/XaulEOXARUhq
ftIHM96efANNhGwXBa6WBDjzMXnJW0DwfIR2Fz6NNbFZ5QYHWFXQ63jFQwJ8hHAjS3gQ9aVBx2Ml
tAwV4HEWP9ittrbK4SBLSfNb4dFqgsBZw5lQwCczLC4hvFA3IIQNNheJfpEndoblbq2BKCSs4tCC
ntNmOIESYsDABCk5RW2KRUX5JXCVrQL7xZnjH3rp40voHTwfC1vwIxcF9vRa8JqMa5l0X4HhYeLj
bouKeJAiIBQtP9hR+IAswDG6PZvUwcZOidiMZ9zMX5AJ6xKy8zycZry3XBHunNnZEB+/J0RmZwQU
tOln276l2nPWYZLEu+Z/ttETr9PC894QHpS7EAVMZrO/CGMVKzk+XlBV5/bLZkq/IPIOfgjDGqVA
M4LfRqP3ux/C9yQBHKz69qcO72Oht0S/WgUWxWkb0bGs/IagFTxrT3NEaewnh7AylFZfLIFqcwhM
HKVpqH375vRLjNW6gpi6nLPklibKx4kpKkzPH558bXs7R/Bt3utCMrmt17tUPkL4ucBzc1U+4YA8
raXD5L9iT8CR2To5FfAcd6CnZZJfSKKGDscOZCW/KoJyKBo7FXDLGm6zq5uzO7klhC5ivsEm63He
zUP/Pkj3RIHED9oQGBXIvMaQEWU9OONSU0LbeWp+GW2JbiUGU0akv7WhG6xrksUxgcjPlYRCSQ7I
71h4e9wDP9rAMxaltk00EhSDpPgMR+eJeIk6PZdYVy5HKX6LYty0OXJ+Sm36LkPf1TAGCHqQ9r7j
ejARrZaisHnjtP1ouwtS4UPahSjmuJevUadHyyYF8UhMBxHqJDEJi75rf0PvaWCftIZajQ2Fc+S5
IJLXQeN7Y96ZLhnkqrTBAyBeeEO9l0V1dsN9Ywm22V0lAm9lUF6vvYmfmsFxZGVfCQd80pn1Aas7
qBnksu9oXWvRnjDHMGE10pJocCT9WWAeFrziMapDX7cJBS0BJdJKfLLV+TW32Qt5BFYODNVYONpZ
IxI5JJwxwBH8Jk45m7cPbsqrzSNcjjGkgjmxEUWicqz5crmrJevCqLVFhxgjAdpVwBXK6nLjtgCm
rkxPrcvLKHQ+rdPCNbEEVCbYu7ADpF9dy0iKyhHyAsiXevBmbG+wCYMH7uEYUg0JIyPpXnGWRIvZ
USMExrgG8jChEdZPf8FMsvGXlYKC47B7Lf18pflDu+5yCkB3MN5TA15WLkC9uwljZq25ihFBh+Hk
5hrDF0IcZj58xt4aL7itHZFt7rqY2OT52QiQszOpvGGEhTlH7ry3mB0vBgM/CtcgS9WC+jkDMAdV
+VF03BHLQ91R5v2axpAwC/13og2K9Ju9z7m6Qi5jLTXERQGPNQ26V6vIskWztQlgXvapnLZGzbes
w/A7yzqa4XzcMKHG7yq0kQSF0zbyTxVEeRiH3hNhukwNRIzvQyN2f63gTg0F+5SSoZAQZF3lu+Dx
A/N+NrAE7kKZLvu4PNpYI9JSQ4+0IBGtJq8Favebr5b8BrXd2qhG5w+7scy9ocmN0yeUJ8TK8PX4
Ip4NQTlKngrAm2We/JrCEhIAjtoo6H04N1pGtUaJilSUy+mQf5Kth6IYXLSYtr055FsDV77FwN0J
G060JskRfXaksvccIHOZbHi5oofG5rRnDBoGerHM/YKAwoAemvo/YjNN880EEWZtZE28cl2msoFl
/mwwfT7rnGJ685Ow1XlblwZSmaQUa1fn8Tl15CwtAzK2ZRJ47hvlLWgQ/oGG/PVqAuvAK6g/GbH9
BFhuVvc2xa7kq6/eYwsOOCnisO1nwbaac5KjA8WAJsZ0zurIokqt/RBFgnHtrujmdm0EqtdBnr1s
2IoXo9s/isi4kblb7FzpJmvcjfylg4V5AmGlTmKibW248ql+NPyIGF0JiDqKdq25uDc0pBE2rpsc
ZDp9AJH4JTnCUaWv4j54EQ728BqdEi9jKPp9ZmY3oulQ9hBTU6dq0VYUCLaFuSOblUjaD3uQJZMU
jRBGQRHemM+qF0mNgBfCaD8s4pwXbtyvB2f6NNxMX0UlHZotgYzvGxr2cSyO5LUmAZ6bgHxyYO9A
HMckZSAQ1RDaQ2m80ejqSzee1ReFpk5Vmo2A+5Z682UWvTMUXw1TchuM5NYaHBCYU+9Fww41mtA7
6lkCsIOCWfD6sCGyz4Po2fmh++Lkmm1Hjfc57yx7kWjRytC5H1lStmvbDiBrlz9hGL05jZms4s7e
StyYV3GGFgdE/75uWGmKQtGsxpY0McUViSeOx6Knpyc98AD5hOJET9YYR/1kHz1OnoruHLV17fTY
tVzbkB0WK96TnVJFBoGzaNMiXcC5JPUFFd2ij/p23RcJGH6src3M21t59uFI76VjAss40OE1MsET
pvBWBs0TCvWbh79uQAjRqmmwCTE6ipfSa+OFTcARX8ooduFQPEzAa4vBqj400XwI6BVgEohTA+1T
d8Etqaa5YR1vvqmlZxmQfWrioYZ9B+QJmVpUZHG4z+POWdgPqRJjjl1drjDBXuJezf6B/e+6aMzX
rkyuhBqpPT5QW2zTpF9xSWkR4Om3HArQ9kRSK+f6zWOPX1WmvIHBJJV/yXv1i9SnRl3GTh7fEJfx
9LoWV9FkXzjxR4nG3RqjckPPuiYOPFnyEoPEsGkRnbMn7f1GaCq8etIwMuOHwOwbBITyQdQXw/KO
GOvjCBHBYSmCol3PY/FphsNats7Z6Xnuno3HblzQKxlh+T2nmrGoWDmeYF7dVtOLL9krDeMuS+Il
r0t3B7dmnbmo/TznTRgsc+MYOqJeynjyl8Gd2DR6C1Dcg1+6e4+732WcnW3HvlBP23ocItKDyYLH
nhI4jA0ENBBy4LTr3e6j6pGJ6U655QRkCZT+i8aHayVnPQHgJUAYRP7ZPowGTLCRemA0Ka5MlkAW
eF95+hQmilzX8yoMPpNYf1JHboYVSIDUeB47fnrmp5nAIXabL3h8+ttA5wYP/TfxALCD9ORr9njM
Qbh3cvGRW3CJFLtMJ9ppIayZkDxFxEG+seL2siQdl4mRhssEjV5sMuBtOwYEldyLLGcAW1Iztu14
C7367EheOx8bLrDeL2GToYXR0C5Q1c8YxjuD4nisO/5y/E3EHrOEYmgW+zEltUeB6+ZkPzhO9KN2
58dEM7Q1vptfwqBSgmEIj6xJZjweNo3DcYFF5j7BfmbLLzYeZRDfep0DouTQPJE/NuXGu97JPYsB
uTlhYztcK71DyVm45NvbskjfNPNomrH1TFjZgzyYjZle7iDG/3AfRXCW/8sDV8KC//Wdt1E7PV6z
7//9Xw/XOv0q6oL79N/J/Ir3+U8yv/0PIlZplUGTLFcYgND/JPOb/xCGx8jfBKCmkARh+ieZH5tE
uC4G0J7umr7nmfzZP8n8tvkP1L1QonV8GFxD/cb/Dz7/f8O5IEEKbDMtiC3wd2EU/YFzdVOvo5rL
rjOOtgufQntBuMwwxbfIEXisVuyF0S3QekaHLOMgfui88PVvd+75Lyjr7wz6v9gsf4e48JeEIQEx
1HHV9Zh/QFzgW2FjDkZ2LdH3Yab/KB1GLiMyGIZbOSMGy951UH4xFmEQbk/uHhsnNMRlTc6rcVUS
Ibj5aL5BBkgzfmgUDq+5gbE2G+rZwjSYlOkzLigSDxZpEjmfQGQrAzoIv8einyFN7DF8yFID20B/
1wZiY8TMTgamZIoJ1pZHrSGnPNZMUADh4QbiBZsp43PKCCw4sZ2nNHVufNEl1ssXLUxXyujXHaa3
1tKPgYTuMutH2bmEVNSXenIeOUPYpeRTOMkftu4+sjEGC0iJzxay77BjgHUfTrohfm2xtTSUhxjO
ZVhEosVhwvyoB8DvjtVd1JwWUvJOhObjHRzIUzKd68QCthjbj8iyz6K317ZbfwLT7tQIUE1VGcaf
+/iK7fqzus779NnXNYoKgVh2Tq5dTbkHDHp1GusSBW8OwlqmuSl2BdysVv2p7pcP0iwxHsTtboiY
rkM9cqZTUETXsayCRZQxDTRiBqyt7T5q3IdspsYb7DVGVcHCxndyLmayv/3quawYWuOeyYgVVZuN
STE4THaOWu3diQ9ChxedM14pLX9PhEuxohGjcrHNt/tE3QEDk5KT2AwTYGf9ze4Exg/JrRPdBWfj
ACIBrE3X+u2XJzsGh2xiTh2kc6RbbuxNFTDeQ0hA1rYvrwNewCvyFaEsqZlvVLYb14JLLz6cnD08
HWYXm0dcteXTgLtZVnnP+aSdkARMyynw9x02jeBS9aJMKJ8whvxZeDX2Vw6QQs215KSxLsIWHEy3
gJOGyxwxChf6TFagTyeI/euimrewN5KFZlRkBBIZbAsNdX2/t2CW4IZkLWQtoPZH28TLzknForkz
KAYRXfWuw3rCfSkkyGObke1RDpghDTYE4Tq7iUwbGVJbx8KEvyAKmJWMEO+z5hRIjLY13Nv8zXIq
kOnpPEiRqCncpG81oe0Hw37Ede9aM9By+/rXfc4eT66xyUpG3LFeXc2c5dVqcFTkxjSpJe1a/Cwt
+VQ2/KIACjXmnjtf/Vbdcs+udyDC/K1E7n/H09U03nBZSTPXJUIm/Qnmq5pSkI/S+U3GNo2OyRhr
zChOhuOQd8VRKNVQRow6u1i0wMH7tzWoViwN95kWKBAvwNsmvWbakz0An2ik2/z1HruljiWRJCMH
omgH6qA07HjJPhFQvMIK7FjG8zEL53wd0xnj0bHoBBd2J4u0wXCpDfCbGGZPZHgXXTml5EQzwnRz
Ht1oILaJR64109F3dSpSy2A0y12OiEAOEmeXRBDoCDkxOnvXE9G4/Pc77H0D/XODNUDdcfNFneCK
P+iEWApMDFP87NoZ6fNYxWfEAG+23174CuGcKOxogI1dF9G2iCl2mM+4y8hrDuEAwx2QC/ws4oHg
UruGtFeuvTEFwU7Zbp34il54FaKeLdv/xMO408T+vHDHgQfpYybsQCT71/PJHRqRVXZbXFt/fivk
WOyt0aiXUSrJtOGWJoZZb8I02wW4xiHo7VZlO16SCvm72Wx6zjFT4xEbcXybxgl1igcQa3a3AVEm
QQF1/R/4Guaf1EJ1lKnTnEuG8Ycn9r9eMJ8uGFVOxVVoVrYSsft6szNjR0XKa87+sxwtUKgmIa++
rLIlGk62SZhdlpWDGFbbGa0uFIs0OvT4zI+9/6uomSFWjaEvjX6GYoYdlBaz87JWT//+NbH/pAdy
8ZQqqk7RdXZT8Qcv0glgX7ROUV7LPPtKguyks8ONOEOoXbRS3ZcpicDTXoUxYGNQnGzb3TuZdVbN
a95mX/MYrMlav6FwJllnP2C9B86Qfamd2In1g4H+mnyWZJ2H/sGLjk2cPukI6Fcp8RsL7L3TNZiC
Gos657pxYNXn2CCq1pVEKKLfwn6T9sy0bPdn5XrATvILKYJ1n4aC4f+H+/H/WjbCQThJWeJBBjL/
WDZ+DeYUEf1wvcubqrJGjcEWhYQ7jbALLMVbo0xime+wJz54uXlxtfIUmKRFN+yf9BMby+IWUXIg
heqtQ+H81qNMWwgJgK1S4/+aAv/7x2iavGN/LBpKRAvakmEiQrozI//GO03ShnTcPGqu00wHLkfq
mFCgoOmUh7TdOZuM7UnJRUyotncKSeiLH+awiwqsstkFGJbjl6lkY3WS3uLu54TBmxOIF9RFdFx6
sP73V2wZlmJj/ss1K4K1zW1mlSO0c9R3+ts1G/jNuk4q22scDV/Ii0UpqmWtRww28EsUtanMNiY6
LO8bx28m6OG10uaH0tEfim46TmG9LTuxcmTyEWQZmJ1cdngXTpr1o7Sz34gltklPvFkswdVKJjrA
12YQfvjmd+pkq6SBMmeH7Pk4SuzdRtH3pzdX/0mj+ZRlJEANswOvmSZQs4wvf8DjiBCvz66B4hl1
BBCJTxGPOxrcE3M+5uExaLsexNvUnU49IhJoShxKG9MxH2wrOVtD9Irf7DGvjMcy1J6artybxj7W
tae4nfeIfPd5oR/U9+sFidvlcITsuQ59E3RK3we99xRp00nU0z4v7cdignjUYMXaD59pXf5Os/Aq
HQyxxHGIpq96r5NCzNhwvMwjCb/KukXv4i3WCYdIGnsrphos9b02jUexwa6P0IrpiKsN1qTMcKS/
JFkFpyMTbmjSFYD54TnJVtOkbeFH8LDybDEaqzkYH/Fa2OrV8Eh8qWyNh7jsQBCRrA31ppv1veH1
b2XUYw5rxB/R4DKpaneVexy8pIEIoH071F5pYTwgLV+ry/Ei72glS80ZT13Wbcoa+uDgHU1JcFSL
OVp1SfPwYwToG6N0hkBifJmV/WMC14X++yxjDL+MaO0N1tpwokMr1k09HLEEWHut/uV13ZvObAAT
hu3sJ1sitNdgPSvXehDgdhIAvAnblTXINXDEdgCx9KbpIezT7eiQKEl8dT7LdQe3WASGCgA9l5Mg
aaE4y9nH5U942zCYDg3UtUQjavRtKsSjm88PMRKosh4PoIa/gTLXbX/GU+iYeNaus/V93ALSxPA5
/CeN1ybKKItKZweFjmlHEJ2BxQ+YnGyypjzA9F9bBhTO3F8C02/jdDrFfrBnkixmznrWiWyirQRW
iCxrXZQ8WlJCItvE6vDBiwk6xqMQZ7TW8pdYgG7m7CwsdvISX/JYriFMrx2ThRYwvJsPk4HZocMq
qXic43DEtWCr/pZPTmJmWQCVXxh5rFnMG6vSD1OO0FHP++NAnkMv+jerMEGCyb8OrbWbtMvZJqAO
t1pDrgezP5ozidJ2co0zlFe6vdLk8Glhc9zkFO8jUSrNeFCrqEl5WfDOyqFcle5wFBnE1N74avn2
ffmAlHJb435UBgR4p/qSaKOF3zk7l0hQJxsumReDe3IMB0xlB+cxrvNtK6+2OvEY0ALAr/DP3DIt
WXiEQkLhWgNx79pwPFYp/15G61EMR5fUPRKFrCF49/F2y5QsMUx55ZJXozZ/tB1reBgPsjc3RUVQ
Cw3orEPx0ANuVG/uGl0/wec8u1NJwsmO8fGjU/efkQmxA13je12O11LXP1WApcBQwpiLHYS6DnPz
GPgTd+VHL5nfoTui4GvD3wkZpbjpM32U/haQ6b4HReP4GZgfuZ5hARNX264DCBHitzbLlVkloDCz
/aPiH83xvhOpfRd+ikNgYC7inixVp7U/ch+yYxWFOgSBBeklpMQ7tlhZNB7M+iG1dC0kTGyEwxrG
aTwx3zOxrrFs8maEtuU4uuFvQjepa+zrVhS9g0LB0xjYUTFOL3/nDsRUbGrNZTL0P6TVdSssS7LF
HCWkbrp8WT2A3zQykaQH3g5zduR/MF0PvlEPYLMDeaXpaRPyaPw0pGSs2GJ2OaQYCqfAI/ff04mE
wXK5qs3wiYbg27PpoQIzZvfy/G8X/5gFCVvhMmnhydVz/OvVatz4eUZRJDxNLDQ/0x9KbboJzo4l
xOFDb4X6rjT4ZpbJ4emwKT3miEqmIKkfsgkMQKh2h5F5v2whva3tuQg3xEjPNNJFfCgSl16I6abh
o1BurJBZalSt6sp4L9yS0rsplimB0xSI88rzaAqdTh+WgSSPqau7p5KEQ9NAXiK6bliR9xZtwUh6
G/GwP9TMJQwCBIE+o/mZE+A18pkE03KRijsQIM2OAMjzwx6MaZmMOk+YWG28jgTm891VkGbgjNHD
PMpkrXdQzOKccX3SQpfxE/OhsqMP2Ito7EJ6mSmC3BHiCIPByLAiMw9ZXVGv5qL47eALsQkqOGK1
xaC2iCZ9IbnpnTX8vN9Ap4J008/uM3rSs0y7xzbJVJNhc+jZ+qau42ZtN9hTeoMZbHF9eHMZPW/9
OiBp1Man1ByBKCqflDFMa1JDw2wpmJ8zG5CrkeKiF9WF2PQMCpWYd5JX2CjnHfPVbtkVKH01jysi
q5I4suhNxsHvxrJfa9imyyCHXhPow4VoG6hWD1Qvyeo+iS7nkbM4cU618JhciMf7/w2I+TEkge4D
90WPSGpC4YWJW8RQvLPNpwz/BjhaFZ6xaT4xtRXfRbFphCx2haVXS55tndc4K43lsvIMUHLdw68e
JhCTgGjrDOys8TbYI6a28LijG8aENNx0qZm+R9+ko7dLP52f+3rQlrLj+8228TxUHZ2D0X8VBFVh
wefvmB0nNEINz2AIBmxaE6zYDSx80WjNJ5ighyqsTnUQVxuJhoBICQt5gYAQzguAKeDTYMYYbGlr
16BdVEJkJXYJ2+mo6IsDjHGwjwDO23QJreTqmYpbiFzszjG7d8Z+ikBjhCFowl5Z1cRdwSf1o0Xo
j3vcXb1V+15aSNisDrJrq6w9YJZfGZjOC5JpcoZ6bAuy2hJb/9YkyRXLsl3uxu/KqCZuBs7msrmg
zVqlafR4J0kN03RxD5GuHTyJE6GYNqr7UoBf4Cl2tsf4RLDShN0/Yew0kG+RaPiVyl8EvwuTNdZP
qCYs6zHCizQm8xjDlUd7VgMMRn6m1b9Jzd1RJqT5/KZocaEyK5nz6TcLr+svfUXYyAD8gsiujdl5
s2TrjtEHIx+qI29+cL2OjK+W2RrO58gOvCWJ55dKB1OsOnifxWjtJ8jqXsZ/eF556WXwJlsAFoeR
xf1bJA25fYbfMlhz1iNGKx6hvplH6mjWIcqxkpso8mvvX5OxvA7jZGzuQ777TGZgwJglqKLbzi3g
A6c35ojMNm9lSJ6w3XVXE6Inz0EySmO+5kkec5XUgEWKou7sZpP0tzSDrGHyvHAio82gJSdR9Esm
sIO0OkWuxBinzuMb+nJoKQHTMAqOkPpzDk6ZL150zGOXI1jJKvQAzKr1WOCZFuEct4ylfgxbDM5y
XLHcDsaocPCui9hCtfESq6EkzaY2uI80p2e7Sbb37j8IGAipd/ROBLYs77FEu7aYvsHerk3HC1wT
yLEofZPgA+uoFzchZ1zUAt43ja9YDz4Csi8y67kZTI/uP+0FvKN6AY7iugy6Ah3ee6k9qwkOOW/H
QUbXmKFlUlkfhl4rA+abhEPoIXa2XXPXhUwvokm0y0gl/iE8MJlRVK4auHJzUOQx3MAsYWHYAznt
KzvoNgMypaWhw8stkpVfg4y3PW/l0BnFvnKH84wN7gQVjwnJyGKaD1hsnRoGJxH3rcio1PT0ykEE
c9abCRuAu5+qqbczMRqLOYhbmtOlSPRjWUWfI4zSaBq3AYm6ALEkMbMaqhZ5/51d6pJYOdlfCq8y
0unNYZjUjDzwETGSZ7P5gbh/I9o9tezP9z8l9Y+hRXRNFDPcyriZiNYkvJiGBJ7x7a5b9pXmkSHV
TYNYlnGvFPM8VyOpWv3yxLR3UszPicTmERY8rNvJ21n6U65hOij0t6lh3XLaXAXk7FDHNVsHjW2G
6JpDVY3gyVmYuVjhcAaE22dltDXs9vddkTkk7dWcjUNXKRuA5JBn8cmtGdOPTbkZ2SYXVab2dJZ6
b3CV+tTd+j67tHC1XUXC1DLtWzZfI1HRywYGrd0jT5B6dmBstY21sFv0Sv4ZVznGgRMKAFWNRCaM
zFg96MFgEypEgEQ3VybAnFYIWNW3GS6KUW1Z8mqY2NcaPU84vpo+f0ky5dIKFinBUzsbSpFU4/b7
piwLKIqkqeK4GZffg1k8lGqgPkHPIZoV3qEh5H6skD/WPqaYZXxqFUU7x7puAWFD28ZFcJ0rRbLT
8Q0I/cbZeYrfqwdIjGbXfDF1eN4q6oYV7YUq4F5dr01OKceEeUqQV+aBD2BZqNO5eZ9LNvmJhbMk
dZl6zoIQVLqgmmyVtYQ9FXOceX7WcRu0AZf05oG38uQKijnKj5sX9ZcR8s4isv3nRBcnLGRlTu2p
tmC1/Wo5y2EOXmJrPN1ZyJoSF3ogGnHpngGTCR6ctp7Zb42he9YyEiuGiJiXWYeaYOgQubAgXqY1
6apwFSE1QT+zrtPEoZwgmsuZnFLhR19ZBbGrnU0+NbIy6G0p83SGVLOLNV3MRuWFAAuhctrzB0Dd
fnBfnYyXIC33EwnThKd+Sdve3pkX5GgIs3pKMkmDPizLeT9k9sVJ+Cp3Iw1l4hIY3HezlO94L40z
wH/eOigguPSAeioN4F+0+vgxays4DU+RyZthR85LmPMqaxrKy3B6ctpX2Cnf8Ic2gRfuyQ/C/Hlh
TFBc8NV7cbx0JethZ6j9O538nSXYMBlHzCZm/tYFM5MfigHX6UaDFoLax0njJ8fWv+9eJsKFXApj
aYdh+Lbtoyd9FP2iafboEPB5KahwK+yRSaXorg9lNyRrRwg4fhMy/hF3bBpo5jkSCiE3TW0qrYwv
ulfsmtL9kU90PlnR3wf4IekZ+MKAUfXL5yIvMenk/lvUgksI/0WOLk0dchluKWgCTszCVlNFVTXi
VDW7ktwjOzt5Ku9kxMkOoyDlJwNFZg/geh4q95kt9JcadtWFs6l9eRw0eCrZsHJt4tXI34g6+dS7
LvoSwoTQKGmr3ss+YVvuSjI+jK+5EAAlo7MtWiVZ8V8QLNULBiYY7yy0vlmX2bPeufAW5Rfl+4ea
s9lONatYqa2ba/Qc1rmJ64/AaD6kcPbuiFN3b558/dtzWS9ZVm9rLXspe22NMv8MseZXWJ58ePPB
vEafd4prlBfNxzimJ6LrvpTr7FxUH3FqPgQe8UsOQaoavL1W3KTXbUsiVsP+iT/IdIaV/jveGExg
BXL+cMBSg5ThRTY6ZzSZJ18j9ixwz22YIYXqVm7W+zDMXqeK4QpYSRQ3G1k1Oz+yyU8RrApl4FEU
zlk9F2KfnwjpjrprT7ZLaWXbuRd7aUFmrXzMWOlAmuyk5pL3kSv5BzcCJuBzleY51rOfbp7+QJV2
rlj2JPk9EHS8borh0TRiNADwYgNP7lIjx8TeEbD32o8WX6gqblf335cx1mSNfiIRU63rS96D5XRl
vSRmC2gueW5L8lXLxn3RERK2RvoFBL8k0xD34geL5miRdc45YzIOU/PUWs12cJeFbn/EzoMbG5eY
nI37o7/7EnW99TgVzGtaheN9u6P3q0iil4x/IN7k8rXR+kemSHFJCIIVY9XkvuF68oztzXMVHwDO
fuWRTbB1emoyba3IxW4Q/wy6/DnpmedKgU8OS6C939pSZl/YFitHEzWkDeJTEoktqdsfpf5/uDuv
5diRK4v+yvwAJuAS5rV8sVi0RfuCIHlJeJ8AEvj6WckORWgkzSjmdV4Urb59SRQq7Tl7rx0c7fp+
hvyC4pAqfqvTa30fDm4Y9ZeRuhmXJ+5V00s7OtcmByx0bTfm7VRACQAB0m0978lsAMI67dYNOY35
lJKK8LVp6OuRKfSTy+kVNexr37mnKOXUydCxcjKTKkjSBLglJS9mmNx70qiupVXeTLK/ahpkL6Ps
oaqSiCIwHyCZh+TUAU8PlhvRM7JgWv3UIz+Yvb61IvrK3p9OIZ/0ezSLY4yLjd4W+S/4OHuwdRib
okud8XYMajBblAX7voofo5yjZOYf7Wl8rUbkfdy2qYG0xbHn5BfltDHcD887DYX5Xpti25ODXA8F
uKAHa4h/5gAxEbaH19/vVQ7hxVw4lNOb3DaqPVMW/BEq+5HsgV0EaD3sB9JH+hMVvfPigp4yFQls
wevi5J9jePJNQMFLG9A7Fc3rmKM9CngmKifzKljMuyaxiEbGyeqI+3nMf5Lao/KBHaKsxk0YHmWX
3ylWptiNr6bEvNEYMS/IPlXKgwEbG7N4rWz3mlHNkukBfjGsFxUhexqQtK/ykJdVpBvGiQ56l3eT
RwIasbKbVjcH4MbLPlqDWeFPewQxEJNPeagocrv7grFPFueN43tHJB33vufcdMK9b5R1r/8dKI8f
kxRY4sU3C8tO6nNssyREurq4tiTCycZ4yax4Q9V9rVGRnA7cfW7p/4onj70vS2jKqCT3YVcWPhV7
lhBZWPec+7NVaOAsvqIQ/YDbB91rCX6quA6yYWdJLH3p3rEYFrMBwKdgpCWe8UGd6mBmEZhCLYfM
HfZwz/Uv7SSXnVnjQ/KiiCkRtRTTqdEPzD05/hTeEbHtXGW3RWetZZtb3Gd0NvWdV+7D/kST4TFm
2EQy+9TdLqLxfuaSiO4JfUXpf1Kx+Ma5GTUDmi+D0lFeiglxZfbj88ttU1LZ8l7DHFmgt+TXrY0p
Hk54rkFHYWMsGxnDz+Jwuh7sl99R5wrjveaOZFJaYi/iotAW0Q4kVQ9tmGm4DPGW5E/MzmZ6GeP2
YHrytkWvqcsNqGYouq3Toy3oL/628sLOPy+S3TbnQBkZxkdsV9cda3Vu169VjLaRAsh1yGI7DJRI
VM3kshBo+p2xExbotQJlAtJoruK5d/jlc9HaPGrgrN53eg2QiuuGTUi8M53ffv+Fh6iX86YFj94p
VmNg3pscb8LE3bLqOGyJXUrgffotLHlVl9ShksjHP2d+GFaFz4ICSAlefB7TN1mKTdX3Pyo5z4GN
YyC/FWhDfodUvYgbzqLO2p5w/4UhF+sPuANIOWnVBWzzcjSeYtvj9Ieqe0KQmGm8WN9Swcv7beYx
RgwXQWk2EmMGZjdTLsEDVF2VsGkio9YYDO04sziDOFj58sS/JDN6wXigD9FGH87MMCxMl2llv+ku
v8ZSTbI81AQphKVxCZTHpO9/mjnfzpq7AUgM8So8J6rReAP1WO1Nnq4ajXNcQS6z4U+RKEcKjA+Z
ivOlrYe63oIZi3flSH3brPAD5BlyZ8I9kP+OT+2IzMXjRXwPBjvbDBeKshLSQHpmvw9cZHxwr3eJ
OWzJPL+3ZPbkMyD1JRpJDu7uggE+J58iI/tmGFsIimzWWmcsvadGWyFI0aImFNbgRDZLnHPk0Z6s
0L4HAXcgRgAQRl9sM/Q9s8tSageXMObJwRt9JkAzGNdrFeuw6objzDw+WXXzSBfcw+GqPqYse+yT
EAC9KMxNvcwHO6ZSXuYb13hJK87h+ljhLgSdsq0i2IC9oQlcUpZHjw5CF6c/bZZdv3aVuJEhqUO9
ef5lImpSXUdLN8jbk+VxKmpsh1NRf4jSgHzW9CcjAg4ZePyTBuA79+SwXbRqNOS40C5WudFzRWrv
i+z4wJTQDr63lh1zZXSK64jxs4DAR+m6G2zmggEQkmsvrjiCHBC5o+SxuYpnpGqYRM2FRbOv0vCB
EEdWgGjgKhLc9bGH5oyUd+qV7k3FhKPYQT79+Cb0ACN/k8Kx4z7SvX6wEnOfN9PPPLH9j7l7r59i
DPg/8n40w/PIKjWilC5ncfyFkU4JR4Elk2ig65typBpA5eWuFcZbltn3sykuKT+9nG9LJKyrXvAZ
KoVY32j8y5CHHwN4+kDUUFGoINJk3ZfTLEFjAH4LWXVqy94M44R4RrDGFf5N1LBmxbN/6UnM8bhK
+IXqaewHKMvRvpQaktMZr0QAnhxY/Wm6iXqaiEt1PRREW4WVQVs1ZX657k3qZ1sMAeep4zZieHxR
M9Bv7n5EQU0dnapno6YGTmTPDpP62xL3j0bMr9cnXyshNoSLeoLOuq4IaZ902IMsNk208Dezu0iz
rtPXyGjPdS+4F1DIiJB5V8o+QKBnYOpX3GXihMUT53HvX8ogeKfHtzPa7PNXVF+DizRBKeNEoGU8
2Q+2Lw9N0lyVWg7eIGMGOkB6R9SQ4bgAqhE5C0surmy2mLQDteXc9hGBfS2RDJPDymI/DHZw4zaY
rdkQGwzNxpQ8wun/SzLxK/9WBqtq2TprhKufhYKYSJBYWmgRGydf6o/3hc8RXjk3LS0vtCCXAloi
J26/54qejOwGILO4pCfuy9D194PLrdx3n+vGuPJ7ey+r+kjk3h2odhZ3fHBJdlmGCSqFMxAfHF8H
vEqPDqfTOPfcCDCKMJGIp/jWABdd7zAlrw6P6r1orR0QgbUMuZe01l3ZJgfp6lxdvkezDS7MxDKl
ia61J0T1cO0xWY7GgEMc7OMQ5J6+Y5F48RlUdC5YeadtP5YXqzU2Sz5fD4oTWoxRuHHfR6s46LPA
HOhSauvuq2r6g8n6wwDR0xFrt4GH+kOuM0YfapmV23/+atyHmuG1hMsHUNujZw2cq8vxxW0IRfP2
ichPZENdOW4NnKJengfn4M7VzqrJq5bDIXfDcCPq6eLhzQKkWXD3A4GB3q4Q26Zm5Uzz/vXXO2BA
FF6xWiq7uaoliu8Ohs/a9EYUYXG/0QesynBIrhL0oLZ8O/e/g8wLeS0yK6/Z4V9me9x5mXPvKtrA
jVdd27YJpN76xrp6llwnKRkMq0kid2TAWsg/9MWWtqfAceZytB+uZQsjdIrR8Y8z96KeR3Qrvo6s
Dj9j3KxJ5V8ykX72+gCs51u7oKAgu8vM7F0YD8+2piNPwXzOreWzLEBaooTMXQZ7FNBbq/SR0pW6
75cqHPees+ucGWbn0LLARBGyoEXnDeyrgHpgFUBrYZxFDeHbEYEfOvO11si6pqFO6WqIhjPxw4rE
DjY2wsrWzmYQGTO7DldwhELJ3rfk19jYD+Q4a0KdIs+RaycFyNpZM/7b7a9Wb1H9u0rdnaSR4Pfs
WKlrUDyb6VppXVmTV4AkAqSCUz1vfx8hKa2SW2n+B3wKwrO5+un88cGr+o+qpUYuOh51oLZGgMq9
ZaePkeY7VANXIpGEV+Xi3nYFYBPLp/Uf041fUyHD/QqNDV7GeCIxEI6fqR6kVhnqAqvLBF9PittK
0Xkfbk8uizlfp553zvHlFonLpiTIlc20y0b07lVlWm+VQxOeSLaBz2ofkhrT/iKq2ywJn/uk4yoB
ch1tN2+0xwPqFPK2CmhqId7dGNRa6QYYf6o4t/n53V3HAa2aGMN1SS0z/15UQxvaC38KhWUoxc42
ARzZpdbC3auwNsGA6Ncq3aehOEElg7ISVnddUqGcoZ/GZiYOwkx/aGSHe1TytBvndyt1n8KyOkb+
RwPzCKIl0V86p4S61hvkOjCW4TmK+SoikyggSGZ/sc36xENJq7tMmfCvyaUAM+vdZND3mO7FT9Ba
lP0In2cNHqbnQFeZdaOqEuNDPXDf9arvegpuyozGihiRVaemd01aMeUJ5JwBdV/WLaBlALfQl6Z0
9eJ96LYb05kIk/Ge0P+/WPOpr+xypwvDcknP0iz3RjR+FGF5FzQJhh4ZM305WLl8sdwXPzS9I3fn
k2abOJ0BQTjYaSW2hmE4dgQXGdP22pklIglHHHxyCDexdahpw2/E8lJr5TnYup/BQiw+6o4CEUYU
otV+qLsM06t9QYp4cNPptEzxqTIV9+wA+FAeNOP69zdFo26jkdTT12cxEX+onrKArLZJmBwM1mTk
ab7JJ9VW+jD6baLxTLXIOhxpuPu+dRBWtRCFTDRinpTbGX/V5neY6qpuZRrff9X1deFYZnSFynA1
hOq17PkZui2AzwBFsplffIpcmsT4CxxyXQozqcrOvxpyVdYa/nvH8ndjzpTB++HB1CJqrTLX1ecm
a2870b7PynpO3OS6YktdjRpoYtbTlz1l58ljzGQmCZq3mCM55sOHk0I+B131kZoCoW60TsfixH2O
7LBxfqPc8SPpADmaRkxkDEGjxccYFCwE42PZ5M8Y6c7hWLHE8u3VIXCbuklQK2Zc0UeIEHNNTmWv
tfFpQEpc0z0JNT7oRtWEix4QJnCYg7voMxFdL5JRTeetiJWzJp3kyTaqXaSW2yqO7kEivdVG7h6t
rDmE3XF2zM2v+LWciLwnrXA39mD/C7O+IhrlygirM7aRCXZC+agrqc3EEhKY1M2FRb+JVwOOCdcA
IlBwNQZUYpN5lWXuOlEvZjY/aK3t715Ny2yuqd97BHw5rXpq/Xpdz8uzzOiGjN193KL2d8FKOPzc
eCh+9F5dWaxRVa6eK84WOCG/c2Pc6H5IGM4bNU03+lsnQZpra0kZvAGXU0zJxk3YmmGDYM22/W1x
3ZgNxlStDvc14yHNKa+jol5bqPy6yH7XveZO9JilxG3v5Lt5RApWU7C6QkOnsPMfU/VI/VEQDdae
4jC+bVzYRkNsP9eD81Ub8/p3xuhvrzPEsupsnNPY5dY2hwu+G2sVYLXEB1H+9JJ9NsD8R89WbYN4
QOEWv5qx/6a9HiZMHH2H9DWOpsmZgOEkflLjVaS0Q0CJ/FCHNHF2MR6MoLoN6E3Dv1nK8WGukBuN
nnr+5ZJofwHO/B2m+mk7mMVD6o8/NGA2Zghip0f9+6ujb41zS7YPhDymk0d1gzBL3ZsGxSK/OFdz
o5/nU9TJr9ZCs1g15kOAVP/XTIJ0iF+YIeAY3fauVubGRuBTOi9eTzqwTBgpYVBuQyv6SiO/O9ii
3fxq7n9bt36Hxk8VOxXLe0WWpVZKsdwlH/rCrU0TDSMuNR7nXCucuul2Xl5+m5h+zQ/WbU/Z7ZIh
OAHwf8jF9IxdHqu9SnfZwMkv8q7H2HyN+wo1DBFYXv+Q14eMUmJQLnSlgzWXgh+9psSclOltpQf9
y70g3DVg0VJfnWza7GRnPsiBJpxI3MsMonKFUWjX4GeRBJ0iwt6Edb11C3uPgv2SN7W7VSMZwE1s
78vCeyI87du1DO7pfXVj9jR4uLnA2e8Qk/glcLzUP1DV+mNGp4bUSwGoP/4FfzL/V3Y0EkWwoTtR
EhulLMQ2x1/qSoutYpXN0YaUpDUiC+2wobnoyNPieYe/5mjMa6tB4GgwpcbgNhgi9KmF2gWScfdb
9rorHBYAj0aaglRM8LVyHhra5eCHya02ToRh9N3bycdcM3VU/1CJ9MtwOGX4Zq3X6ut8RtAdRSQ8
ygPhhgM7W9aup7I8VzX69GHhITpjvEaccfhtqA16tlOTmNNmw4X0CdD4h/JoT7Fu0FzU8ibSGMgO
GrwzqHTCQUPYWZ3irFfK5rFM/Z1fsQbkIech7RcIne7U6CQ/KblilC2CuvJOMjFFJV8tjF2Lafzk
nWtfNVW/NyUNnO6uz/igvqi8NU13Z9MRAWlPNCcd7Pkrq2O5GSOucKm8s434m7ovp4OicokNJLTO
+uZCXcXjN5gKjyuOAZJhxKI8Mt7ujaG8XYpguebYNO7LkqFnpcd4UMiZJJZyDOqvFP4eJ5/uylx0
B32rrF06ztqGs9ScSmf6sUbXGGu9SdA+4PDyVozBGm/ggxkBSXDyvaD67qbdM1zWj9+JhkOI2Ynj
zmnjJ8jHTD1UkZClf7U0eqOghTPMwUmBaNXmsZk/Q5rWPhLQi6JUfrQBcI5WfNM8OuWmdbKbclsQ
jA0JA76iV525V7/7ZUYVncTAUJW72Vjw8cpoEzfLuyy8ad3S8145DQjYacAR04vgAZf9V26rfdGm
MA9IAwLWmXs7IyONIInYWATAycSvn8hx6LZ2N7+XRviTTs4VrD7KnS4Smzq6HUvrp53L5yIh7ato
h1ODSNutiW7F1X8btJIp3obQdsJ8xAeUXIgS8TemKcWWGsaT5aCFSbNla8HNEkO3JZqSJ9WawFrw
d+NaoeSyeclL82I5Q7Kb/HxvyLS+Qj2DeqcAzT1ORHhlZl1uxKDAbbGGNir6gIsNuKcJeUb7QaV+
sbeoPFJkwVUbYjfvNWCtGvlVlZqvqMkV8/RjTPiLx2AuN8u0/PEllU9rjaw72hgmi4RbhNvJcX6c
drRWuJXaeFpziudNAYNpJuyT9lLtDEPR4UeDg86nZj1DMdNrtkiLzWoaqwqBeJ1PoErSdZXZwW7u
ozfgHcfRS8iRiaccKMlyy1RDEVJXu7HIwA5H0Y7p8Wh41F+GEZZO259VxNN6o/q2OKu4oPDWQ1pT
jQpOo/4Tm9wPIOqrDgQamfInrhcKB+ISobWHys2J660oMTwOJScvCYS3dUK+uLImaNT2v/L4GZRz
t4XlMawzVz6XwddcpEjL87Glcl7CtjDiW9otKEKaqiMnqrqzsHkeRpnoVEeOmG7RX4wMU3oR0YgH
MSdZPYnEre6nqrtOZPNEitLZXbxH1oIeaWW2rwaQPl1bv4mUIHZHqm4X+s06zrVEPph5J2axN8fX
rqQ4EWYJLW2FJ7HlJmEg2JxsNKaLMSRbkAbbhGrrCuLqBrpotfZKeRqRDa26Ub70bf44y4LFtuih
U0ORYUbNuAQAEnt+uZsm/4/XVPHWDtJ7Y3EIK3UYNgo+bNCyfcElBfAI1Atn+soyeKEt7dG4N0Lo
z+Z7RC9kaaudM/NxMtSlW4+EWydmVJC2fmu7yw5OOulxTUkB1uehnSafrjyTYe8U7ktKoz8rr/i2
ygM6GSwcH/lwby3h1hlNrJHzFR/0pu3bP7F53STBKSPuuomcxzIBNm2R2h0uj5ZoHuys2MPw2dJi
/BPFnGOGwqLjFyfb1OAglFVboilrZDecGsA1YGacrGdIuExy3v2mjKL1FCbxWiqqUIyz0GcVc1Vz
41joi2brSBzOsU+9RwJIH2JzeQstrollNzyPGe8rbFNOl2n1Zym/0lhdFX54G+ihYZE9iM3TgB4e
I7rn4OPbj32T/HRd9O2q6bspnsNaT88i+p5HCfBxPAgX+ZU9PbsqfKn64Dbo3Zt8eg6N6bamLmgZ
6uDX+b1+RSp2b9piek7T8k85vFZ+dtWWFCks5AFLQdFpqt3bmgjj3OjWtu/eRDMp5dxfVx59Ngr4
2VMQ9m+V4JW5pD9aiNGILFRvc6HIsc/ubcBUxORySOySp8idjwPgyXm+gnkK1Z5PGsSvBOzepsk7
MtIbLR+vsuwJYwDaGcHfhQZ6W7fTc1wQz+LiYwidR6Pu38yZql5BjGk/Qa0BaoKZ0IG9WDr2quqJ
S0bIGTQzfcTZuEzURctRba0luB1kvg9cBVJhurkBvo7oO7+eqoYrQBS8t4b1WbXmjZ3HN6Vbb8YR
/6R+6eOAZGCIbo1KR9ZzaoEnsZ/NEglymTCsm+i1zF5+b5g5NoxazcTvouApIsrgEr5qYnbHMu8S
4sGbP2lyalisBOASV6lTIYaNVX+6dvgCNPuPMtK/rOX/v8kDAZ7C/5k8sPqY/6P++Y+7AhzB/M/s
Af2X/8YeCP7TAhvt0I4NXQjSuOr/xh4gLZAEOcIPvMDHBPg38IBOCoTWj/BGIGb566/8DTzghP9p
muQSmkKYwsEh+H8CD/yTtY54KAe0thPS8SObytNWxL/zexWSxnEUWuG7nTT3XNhQMkTOOwKT+mg4
NNJYDH86oDw46MuW4/34PmalDw5+NFc6rjreK9vy0TIHaL5tEcCPTDFqRZeyXVr4bAqVpL5E4Gp6
+bvX/S9wBdY/pa7hRSXTwebpiP6z/inHahKqWEovesd01p50NJDRIw6Y0m0DHbDXfup944wcrUBE
bfTe8r8/wC/Y/e+9crw7vghBTDCCBlf84wPErWrZfAbjvUXX1zZ3xbAcs4yFO3TIXquEkxyF+elJ
FoepxoFZe0t/UyPtUvQIJwvIOo0pynjeOumYy310BehBlwBu0f1t8lj5UELo9tYKYmbXJE9l8i0c
uDoDphJC40PsCQFWtiTb+0OXw42Mtq2gww4lJ4V+pGVpTmhRGQgOHmCVtfKKo5/MxTFsDb0fdhM7
6LBbCru9yUxVHisJ/3DCXbjxq/7O6Ag9IL6hQrjFUEChR7cv1wqMZInWDOzHyaXK0svkR87eQVkV
5d+R/kleQhQNseDYYfHjdgCA8pIfMJbaeaAu7uTt+hG/f6qtcrRBH7ts/nYyT6zn2kSmB2WqflKh
8Yj2gVonpmhcciMqEAepvtkUzdYhB2gMLrr1Z6QwmGqnev9t5mCuggJmzcVKy53sBp+rr7j0Twsk
Iv+6WkLxb4aBrd2n/zAMhC1Ml0hwZiTG8f8+hRZzof43DcmHTNkykwQl4NKi1beT8r0xvTWpLO8x
3NCVjcV2HYcddzXXXUc235Qm+pvUo9Z06Neu3T37lkJQmCI6nYPpi4aK/W8e919NG4atawmPxkNA
aMF/f1y7dsiR75eSAHKs5T56XbyxeEFQM6SgEAqRvlcZzSHf5L06ZX2X+Hb/b+zZ/+oh4CmYAAV4
dax9/5CZMLuORKi5VB9VQmchq4LXaJyBBRX0WZdkvLW0Mgo5tNwk1G64S61dXFf/LhjG+/2wf//d
8Qg2/XnXdkK+Qecf0zT7cKhLu276j2GY95FGcOb+jz+WB6t2vlHgAfk3QC6X46j1qKi50ZhTICRT
Lqwg3vbZI7i9YRU/4JGqMWc+LC59q2gGLjDJdKPG+I8xCc5IJApbRoPuB19aMyWavuiuGwtsY4ey
rwvYmIcIEAnGIGAnGdoYjvbae+nW6LwqkwNRX98x+uBxqGkk9Lg/26m89ltsWU1FdXBK825VGRUm
0u4mtjJdPUCjUWT1Q10hWjf3jlc3EFfnyYPTWHrXvf6nFI7mNW3c7n6oquFuQGMXxtrDtZSfyuwB
+eOOHlHfueZgrHJEKqvc9e/NEP5hJm6sCXDsaO2aUdHOhzVZv7ZuA75WOEenzy5NU2XcrDjhU2fb
ZbjdYZkROCIoflioPchy8y95zUxJBUCGgvs0Nwpfp8NBFFgsLAdTDoJMTQTXO8WLPi8tzZ8yBpjY
x7TC+yiWK9SEGf8cZyQOajBjWXtYZaaQwvRmXgaflmrCtV4KnFPEEyZZVlDsBH/Zg4cllHYd9ac2
HGHr11Bkk+BasOusgjjyuZhJKr525+1lY/VXqQ8O1oWZuaVkqJAeBUiKvGb+EI19nCkwz8awXYI6
XM1+vCuNBGePxxB2luGPjQVMUiqOXCujSVLD0VHlJaqDm+EkgvRjMuPNPIa3viSWoZy4jlp6nRfl
t9stL3iET56tRTD4P+FiTkDMjatWnyCtYZ+5+k014VcSITNz/O4qCIZbu8W54xq0k920ekR5totV
gQOIqYcOglvMmA0bhwQaF2+sTPpLIiFhuhwfV2F34PYFI9WerJV0+AvmZD+5822GYqIeWSCqliID
1+gXDOHHDDZES++qqPJiFVrqT98FyDrgaVSjbuua/qXqwoc8l1vHHkpEHnOC3nm6BMu9ZXpfssPa
Mo6NqUlDNoDm6IMUwRV1sQ2T5H6owblSuOU7Tvrd5Mi7ILe+u6F4U7M8swOFK7PU6vYSyXWp+9NF
vQML/gVfWKIVR7mBwGNFdtkX8ZD0MjuM/8LsaArMXBaRL3+X3XKq0+Rlyfs/vRW+JqGUmxEvOBW8
O3i9rwISPHZ9015RUbMWAwHfjPmp6otrfGQrC73hIMudDUXP9qo9yJGfwWlJL4wypFJIpZch9KkP
RwgXoohgl+Q2khLTpWg/+9l7FBRDDE46q7nwH7XJA5jodc3yyEmAZo0tsvUsrWsnGNduewjF+G6V
GLVIvuAlR4jiivYWbAT9XEnkzJjYDyHNILj+dEREsMWAdA8N4TvuDiwOP3m2JJpdT24QSjSv4rKV
CargACDWsQJT4+XJsLJuhzL/AOvDJ5AN0aYkmhmm8TZ1+afJvRRWmwEsHYtJ656TGmg2iP7p4KJG
KcLAuMKDT4tqDsS5kGiVwMp6n7O/SWpj/IoolZE6Y+/miS5+EfjDnljS5JE2LEc3GkDfFW1hv5ev
sASv8ipW1Gq4sfhtSIqNC0NVbouwtreujkb0QYH6Ttqx+Aro6z2w/IW5hrMFtHpREa6kUvpAGRVk
QFL3s+XeJURW7N2ZRGycoORyblU5wImW3gP2/fbsLO2bMqbTXHjh3lXGk6pG+wo5/RaOc3fixH8M
6/ladCK6ikqmypya8SGWHI/9JtmFEXyNscY/JdLoB4DGF10UCbkqfrO74CqriquaWz3fKQOw9eq3
lMuYSO6QUdOVchw+hBecvYhS2TDp//FeWywEcVsd2KRIETExwxVPYnaPyKmvoga2fR8FX0qkT/3o
7JIgOkq3fKr6y5zFz3m1sYLsjkvmS1MB0xLeqffjJ+Y7mlJxyiP3NMXi5DQlCStixqeogrNKoJC6
AXVJzI+tQCw95695bR1lv13mDNVA/FjTG5iM6mANwVnmLkKIGPtzOzLJJmonoUEHMUzNPd217TST
xWkUG8IMtmUrHwgbOvdLeOwqfqtRkqSTZDRnKgOZPMu7SegKusto9/vjRsfeVYb/BbnnOsEtPmb+
KcCvOYTibJo5gtDC24jWe2FgdEwi96USCm8hOo/RII3G2c0ewKosOLYywMcQhGe3885tpB66yT0D
7UbdoB40+76zPoPEO6ZhdBHiHbLHu9XSJTLdU6D8UwUjdhHRccJYHbsux31M5xgEaXmfIxctxZBh
oHV3pldt9ANmPM400dtMHllskjXVDdoYsXzoTP8chuk5sHcEEnGzGh84X1/pn7G0pNeI4MWuxMn1
+GqnxTl7fN9usDNi9VwS7F43FUEQxVPcLShc4x5jchzSGk7aU22OuJSbm8ZUl7RAdt8287Q2/Om5
9u8bk+lQVN7BkUZLiSG+y9knDnlr92vVo5Na0q9Uji8p4TtIFf1+5+NpHpwZhG6AlVXWbF3KjYN1
Wnr0jbDvraYe/mlq6NPFxDTdAt6EeK+yP26DREvCafKXxtuonN2pFf3NaLGwDdIAHgxTO26cy+yX
6cYLcWaF2fBqY6VZBAk5dgnIS/UXMTU0df0/U9MHq9HMLkaZ3Q+BLtwlvb8ee+PowY9exVbcEWbY
X+S0HE3bfeT8NWx7USD7mNQhttif8d/wRm6U0e9UR5mWtkyyZlXYNn52cb3QWieUdTa+jht5DVsI
KLJX6sro1F6BKr42VHcNe/louHZ7V1ozOMxU3amALbgz3ApIA569JFw2kw/FsxJPUDK/MjO5Mnvr
VOBzR3zjomlXn3UkSRDJxYsby0u+r4v4DhL+rjPMdzPzXoTNXuUSzqafZFjwsXWz3Nuc1taCm5pE
H+JF/hFjPbKapqTxiLbZiC5tWNxG6l4zFwRaEz+ev6tqvuk7a++VE4xoW/9s/1zEzimR/il014GK
zlrFMk0eKiUa3AEkNr03OnRcKHplNl6JOCH7yrPEe4/Fd+WNA083OY9F6dBZDr5aw39J57M/hT99
G77MI+pB3JHWAqDdlSrBGPQmwNjuQqzliOlp6AfGxQqil2BW/Sqghp6ZUdKtJyZqRGc4D4iVU/rD
Lc207pMqQdOwxr5VAnMuUFANGKr74mswnrMofQ0NhyIfV9Kk44Y9ju4NeQDcrcBvcgIcHxV75XEM
HkFrEg8kaWNkJtQTOHkn4ja53KI+pLNhNxzuQHCVNe7Wks5TBfWB1qizwxgTrZVxRypduo+5Tq/9
sdk0dSzpqokXgjK498fFnWHjinfGuzHccc+ZdxJiOqfD+T12AI2F/W62mQx5R71fgnExAkrhTWJf
gfLvriYVUtRP/8yiuzh5iJqrG3MaC9wS8S06u6ZCINPVyw4BAXX1xtrYc5ZsiMONt0Ev9oZqxSmc
7YeyX5ADwHxpuJLKucUUzl0inJ5qq243WTvRfQ74nKG6hFOu4GpI6gPtF/Xx+x5T/kr5kG+59yoQ
HCYW8xoqq1Nzsm4Q2FkFyD8rWjMFNzRspo01uwIcM/UBCieCpLvhUPUOTro64YW2ZrAyaY9RH0WQ
9Jr0LhHXWUdlyM+XXTzmFbT94GFSy7G2EuNhJC9BJHimCvyXRuFv4zmttgj3Nz1d8fVYLS82F4h9
wf0fS3v6BaDAx6tIMbSYZnIVkPKtZUP9+refhn+LROTOfkqWxTmW9dOSgun3aS5ueVjCco1r2YuP
zBFIDxM+TQh+Yx4yIrzrL5JQkHuUeHCr0d33ZXZj2crbIeR7lyKy9os/vtM0wr2E5KcT6bYuCAuf
o88IUVrHcapGyVaKN7M2eHpiBfAYbqaQ2jxrQK67FO8ze8SCIAB3A4SKzqMKgKsdDZhSu2lk9sPi
oVBjvTYj7e+gjE/UzDkiVOOVaaJ3WP6LuzPJjV1Js/RWagMMsG+m7vRWcvXd1YTQvZLYk8bOSOOo
tlHbq5XUZ0pkZbyHyARymoN4QEQ8yV3upPFvzvmO15sbU6QPdQ+u1wu/B7d9YuY1x91s1cCqlyd7
Ra3HU8/bZh7opo6Rv1H528CFsqxm8WC1DYABts7KS5trBS03clhEz+No7wxqkjQMMePYlkmXRIxl
7vJGS1WwSqFarNMi2mXOdi1x0yQCYgOpj29mh8xR6l9A9Rpdp0N4ts361vH8cxA4u4ykxG3RjwhY
1wZJla/pSVkGpnFd+71yZky9iGwc0/U24aebVMPtkN/9MOhtb/yqk3ZPTF4ZE8J8Gv3wETBduUfU
hd1XoqdJFl44ba3ndGDlamX7yUZuxa33LtDdH2qnOucaWDXY4YdYGXplgcRa7ZO24drjoXSbS6re
4D1QbQechAAoYXMlwZ8qWZOroSqP2DbWPQkFZ1nn4cErSNLmeIPRxzHvus7RXLIjNXZ0qQrzdfHX
/Cid7D4AN7mxhvrJnHmD/IvHXskGh/hwiMqGP9zigVo74aezuN6hZL4Xz0N7SipzPZpD+DuBpuy4
VvBYhullbfoeRsDL7LGudKKh3Y2EPW1VilbZKbEem8TZbn8mZ8I9mcSbxslU3k2Mh3bLwpRlaa0d
xdFV3krKr5EtOunV745+thhSntyCtKyRjQ2MEttx8pidG3BaYokwLS+bkGf8tu+H99RO6r3oFJ1H
yevPCtli4SsXDXON0iNnoZI0zicOh+AkJoYoCkKCkdlweLyEKOKAMrNpwAG43MNXlpGPMfMr5Atz
fbUYNstFDwdjBcqmHfYpOdB0Nv69YQKQhfMut/UYYao2Eejp2LHC1+l5RIq4SbfN5ICbPPu2NQuE
bwymespDsBrRICyVtMmYb24ZLVYMO4ddBBudoIVhjjP0THGwMrRcAgH0fhEIzbCR0m8FgzfHfI08
h6Bp0dRxzQXcrsXKG5NYejdhjwJ2nchuUGeyS9jkjZgEZHppas4wRLrEcQhsWDPf/VYt9Ve7shse
epDk+eI/LXV350tMDbatwMkQT2hGk9gZK3P2QWVPBNh+UAzTcjoDm0LbIWHV8LYtrD65JAP4dTju
cAbf+mrGj9ULsasTJyba/TJbDegz1lQLI/If4kprMquVGh7jgas2SVbfsCnghRDJx85aHeeVRqCz
7JvR8Fm2lusJoj73qs1hH3nJhU1GbErYLT+TV2k3J6J8t6lrMf1l5hn6bAtW7HyCA+nfDjeMJiQr
j5eyNkm+RsuPqeg+R9pFjcfTKm11J5ZYv92gu7HT/koO8iMtFv7lkQMmGPHWtqZNrIF6JskKiQ9Z
f0MLdWcwb6dpuOr7/s5Zpr0E2EamG+EuJe9BRK5EWXPb56CB0nkiCmbaFaIiP7LnCzcXBFmi5/uV
0MEnT+w88xREe7NcmD5IRvE/O5Eq5S1EHg1o97v1eNQ5zYiibgKNZfbwXZiNpCW3X+ewSvc79cvP
+RDI+LquJMERZvfnZ1SNv72DW88dEjDWtlym6+gakPJTLvBSXWiUcRrxoaZcfJOhd4mljq1S6lDW
iitLcp53UfI8W1MeOz43KMf41sBbz3WWbn28Cduu5l9KBt4NkBEeHDbWwLZGiyH4G0afS7Loj6lD
FJU0GPMGTJw2IHZ+ERpAQBFDaz8gBi+srj0ZQiBgUYn2qP1KRr+9awqPzQC9Nz1peYkEc4TcRQEr
NAAootxDRc7z3UPgE6oGcZdN7NkQ4U+swUT5Fd5Dv9jKWr4hk/3dOEx8V5MxSYINdcw8Hix1flut
9Iu9QFPEZhg3Yke1nSOVIYu3w87i6MEPaP5weW7m4dc4LidRyHPekI3QjgptGUqJycekYNZvbQ3W
oXE7e6/LtmFpns0VnSd7XcZAWXpkeLRTAXL50GSBUgEAo5RJrxgBfk4M3kTjwShoSJUL0mEjqiw7
CYQHm5UQCaz4CnW1uTUGExfjMHytuxXFkUDXpu+chHm+y9c9sgEwfYKiaeHxsqg9HVEFUVSZO57c
e3KI+BtRL6NufreC9U351hvjZG5xkvbgXg3WnqCrjVnJNJ4Gu9jauQBqsexzRWvEt1PB+yU2O8PO
KP845vSteqaNrS9P1pDz6Hd7G+4a1bvdgCAeI8e70haIdLXoYlpePavPEBRxpTpEhJfqscm1Cw95
RkJeKl8JP7pmL1VosNwffhtBeNtG+Y01NYhULN5Qak5kxRBagrvG4MZU/bYJLSjhTnpJx/lcu6iZ
UBBHcRfwsXgfIaae7Wis+Wluf7VZ9lUEib4rwe0ZC6UOAxd6MPRmwbmLeCpZaXUFmwqd8JDVMYZm
nUEV/i5LcTB9I4pTHWAiOMNcmTvXHQXxCpg2m5aVN5J9ot9nroFaJRj6as/4dqwIzsU7ZWwKwMDL
M6oqAHFz9kx4Fac+cc0Q3RaIOjbNdWMmN1XHR+y+RkrMt7kTnMjo7I/YIB4lvVCLEx5rprFRKOJ2
aXiviqY9r3O9Z7YH3NCVe7yc3YGbd+crFpN1UDziBHk3xPxbzsZ9GZXPndscQ8SdfqGeYQeZtvlm
C9Oh82YTCIm9JTJ1M65jvcMGVWxHmf82EhfCOhE1Qa14dBrcPtRA1wWHpNlqZk17iNhAYBJDnFYa
7rx96TF2x1VeIKe0xLFKS+MweBFZEGt24GF1ky82x1Yyj9uRXSvnhgEjDt1dahj+ZVnIdUMJzKIt
8RdGK8Xtkizqejau3Gqhqc1pfqwc+zGG6+sqwpixtvAaVkRoc3QNS/g4hXB/06J2tgS4MU8WwbVV
8FcGWW3sHTgS3VR6ce7SIKXM9GDTyk0+mhc1kvxD1TSGJq1klkGPb/GuidQ5DuO9k5ftxQdwv+lx
wu8cLxwPjeH+zlHy76XGSauVeGWTvQT4pmzv+pBM2ZYMbYJGysnRhnnztdHh0ceI9hTO0XOar3fg
f4FK++l4TejyrggxrqZR/pw5uIgLLL1N5wiSuZhHzDYhkvAgq22o9n05Ra+6kTRCTbw08s9+da6N
nmdLP4HJz4hy3HKNTediodGgiT+uJgJlL5q+WBa5Z3gWXFO2QYwLbnmTMXKDqCcmOZV8IzVDhuyv
2U4ExwEhLRT06gw/yb6aVUAlAADiIKMUwPEoD2MaRvf24vyqMRyi1TKu1cqQg5bFbtIZ7NjyWRJ9
V9XDax2+ppZ8T7kcNpPL9Ck3242McMaOJ4nlFmOk8jYTtfd2ckEM4a7awOjhNvb7jxWYEM6DFPzh
9M5WmcZCnLs0uiat8ReVBDpe9WrNnIsJkBKWGCzLpkbuPXt8tum90eEpWA2I4wjVYCJVnliuUhfa
sdVT66QeLUreyEPTsnaQAYCXFtl40iZ3fW9cLU1OmywZ82ff8Jlfl/AKbk5sReopc+WCrrf3iJzJ
kdIyDHCy/j3PzQcxMgi0UZqGqn2Hq7UNvOIryfP3GlckVEEiurz8a63ZuYC32NCeSSybdJ4ztYrP
mCy3rVFPna+WIrvMHSqlVqU89xb+gfwq9M5qncnS486wtP/SLzuPLK7hM1lpvI9pi7E99DjnGwYl
pJqFwJ4DHr4OboHBQuE94Ogj2WVDBBrSyfapUdwyZkLR+qNq+B8u1UG28p9LdQ758Lvtm69/odLh
5/5DpcMzx6f1tNGSYMz4D5UOahw2wwy8kLqGXoSy55+EOh6WKB+34M8Phf+UEOKE/4gCC00AdADH
9H3X+u8khGgdzl8X1TTWjhvqqJLQDYK/cZk54VVNELz6cDMmmTY8liol9Imd78M/fTT/QlajSe5/
fSFXv1nP8Qnws1AJ/FUeMCmE9L3orY+pD54MWJLoOuwrWa4v4AJ6DINXZToa+//6RSP37yIKenj0
To4fhfwncv2/iSgiBld8kLPzMSMq3vxkbNRI3zIz+5LsBKDpCEbWq7+TU0HTpZt1QNBbR8cKEBty
Lxrn1pEovxvFps4BTCgpaPwxYCDnK+jVt1BYJqhXseFzAmUd5pi8mf7YbbLzvBfHQhPvLhSv2nRj
C/u7wK768wsLh98KwWiPYsKSmO8L5lCZYxFC3Bjv7nqpU4DCKuBNTrJ+Zl3xWmKJ3lmOvewIvAP9
mMAjMd6i0i9260SLYRrhXVmNdyIYOq3BBQk2AF/HgGLt5vprUhh2lzJF9RkiD4pC6HNrQOhgXrd7
8rP3bn1hvqfTtYGM0V4LgErJk+AS3P/gdZaajTOlgkFOGqzuNGFGPlPTDPhq1UTW4kj69DqB0zJb
TpxV7idOUIhBZqydQ2i7L+NAU+T8MBUDRGG1YKjZQYBMfIqlTh3r0fnlzeq6r60XHn34D1jgx/VL
UcS9G2jQF3X875LIOJTyDmL7BMcJgmyWe3iHPIJTRpsw3lTCDyoz7AjyAXf7TdicIXJDJBF8Ml25
ssytMcAhNoiMCB6sKp9nk7llZnZboHZUsSFpAkEun/2SQG09wZqn9MEPUQn3GnQX5nynU8fVE1L+
pev9EE6nn2wWrCULmwC2+SbTXXv03w1MjohrETGR1OgUbODSKWdgOgQxYVjIjtVAhZAwHkiwYFDH
YgRlIruDOv2N5/48WyEPPcgs4J0hjQhHPxBdCo5uxDgSKhvb02zcsLMkqQ8OCEtq1g0ZqChPXDyT
R0OwjywZYYlcLvWocy2p4926PhuFuicd+cQOhkj7QnvZHJQk3c4eyMXSFEcbKchYYF9PScVlqh1P
BpZF7yfcPFu/kAwcy4qvlkX2zhVuhFnXv2qcZ68KUVNNAN8ql1tJ32bKRX4SOOW0rQVv0kjezRzh
trtQg+PA2WWzdrTMEIJ/cquHYP3ggDzZq3oqMIachQ6sowrjCujk6zr6Hwrv564aM80x9vdtHS67
Vo17j8iCTVaT713Cn7D68AhWFsjo1OEnxgIwcqcyUK73pdEgvTGaKG6AtPr+hHOH605K9ThLj2Uj
pehPgvVkMUDIjV3pE0dnhTAZwSr0qGfATnPD/1AJOzB0YjIAC1oNRokcf2O9YGwzuNgaybo6tGR+
o/d5dT7t7bmPDmFbXDN+BmVaGVv/3hoS60jVoHOkUcr0MMuGDw+r/xb3bsYbZRhUeVCd+ohyPOBy
HtV0o+weZJq9nCOodDy5uRfTgvFoXjC4giWPe6fDV2ol0Bkt/+I51z/pQYbRfPszTjgTXAIrAS7K
tXpyaY3BlkxQmhFa7CC763Bv52IPPim0OmOnUfMTThMi7/T9pLf6xHFW+6kqHqGvkK2j7Q4LXToH
ULNPHX/a9ovf4NetPpam1xjgCOkI0h4uF3aurOJJmwOy6VABcgSPZncW7QnmGSunaAA6mMnPEdEL
W0YcQkqboji4Oq99CscA4yOY3TgT3BxFga4bEROTErBj2rbDuX+CmPvmRmfFDAtHA6I5xO2zwbZQ
G7HCiuxrMLqbah5/p4gCyTPkJY3RVrtieUey6gGoIwp+oQFE40+IihtC1egXtgwg6Pk+mrUFgVEd
TclKwAX1fTRmdWhYLUDIxAHuCy6Cnwv+xwFpG3zkZAoa2xRnySZ0cmCobfCQhJWKjTy/E5FCNoFl
ZVuF+TEfKgY7jQ/ogDcnRP0AS/ojKUjVC8X0zfzyJY1gRXJUUhbrPMHp1FjQ9JqZg2Vss1evEVrE
z9Phx5Lr1O6Nk9jA6nnKrQhcsZsPqJG+654/fAYqSQBqtq8MhdmA3CYyCUvuWuU8hizBcpZho0F6
+Z9Ib8jI8+A601szScSM3qIlep9W6c1awYotYtXmduEpY7IID3IkJKOFsZDN4WtiRk+WwAsm+uEm
KnDCFO5bi+BmuygaL4YN33n2UZThKxfpd6agcgevPbvAkp2gQz/s6SVhr9eFHntDLBhrnOtVomSn
aE+PUYlFZWF8KWh5W8e9+KlH5Gp4EebWVj7FhnPlsqnsO/e1y7UYBikBs7ob2cov3ZAwmHmOWHVG
1a3H5jNhA0qHCzGXv01N0Wkpi3jseAbUbGIMfzokSTWyGiAkdE4vVYA6oeTvpHV/rwZ337CBLQ4O
21jFVrbR69mMPa3DvrbUi9uVDW7OJrdgoysT+zlly8sQMq7ALO0MFI072FpoKgt5ZztTpCOvu7uF
MWIRiuuqccQ1l//BM1scAKnTba8NA22SVbKQnmvW3aOVPTkh7pgIaYjFUaRbqr26HkQ9xog6p11f
ztDqidANFsbLw2I/gqM9NVX3NGsfWof3abOGEbEVhHhNBbvxoM7u1yl7aseWPeDwaVlVQAz3U23R
aMnKQgvhFrvF7t9yi0olJ209xnf75CkNRgEfWSxwIfyku6myBYZZXvqxNJAFpg5LFj/9zGem3T3b
OSoMggt0GlcFZZtvWU02uhgtFZi0aADe7bSVWkgQoihYtbQAc1BPfqV8NfM/SosPKi1DqLQggb3X
HQntXVyjVei0aEEE92k4v/RazFD8yBrQN0Q/OgcZ9+geIBrxxNJSiNSaVxxH1TMKRCTEySnNlhcv
3GvNzIKWotVSonp1rtD7vBqWd+VVzt5BfTGhwjBRYwT2PkSb0aHRWNFqoMCU2ljEEjtl0MOmk41d
aJPeGYEGUs6+mbM7/Tsw0l+yfHoQfYgfg3zhIdsr1CI1qpEA9ciCisRETUIQy7vrvWdoTAK0Jh2z
bu1Ld+VDAauwceC6Q7KYyaC0NQip8K2tsfonn/s0HO29MPiKa1A767zvPOtVtl2/GRPndZxAE0FS
vRvRxeg3GEzelZVHPOGa6xb9zIyOJnS0/IIJTRixP1c3iKsLNzqxnIuLgTvSU4hJTaQyMwqdCqVO
v0B+z6t45hHlej41M9B08kbgGEzW9ufXMfb945VWsRE8vmazPjpTc5Rr8iApORcckeiGWvRDCOS4
j6YALDsTDXTxJDZeghqJEwUdA6HBuQoL96pClTShThpRKTWVdzWW2sbuvxJEflfmcedHz4HxuIC8
LMrkVArIJ0v6rI8eyFAs69BEuWijtGbGkFgYGbgaojkyRKJqerMjyP/5MKyAboOLh3dsY1r8Nzcw
brtP1de/fIWFp52YTTp2cWZfRmWavC0RWRXL4v4Z2+C7rwImNXVX7gzY70hHEcioQc+RU8ZVoIrP
dBQwI+0T0+7+St+9FnqA89xGzx1osoPVy6uARPiEdc8Fuu/D6DWEhQyrdlkaO3ghlt+Ph9y27xoA
JoOFataYuOC6CklFrrVtzA+4zZC7RVr3hnW93/pI4RyticPpa+94+lGyQVXs9POcYWmhlXSEiJ9X
ra2rKSK11s7A+MUzZs7YKqLEQ2/rH1TfcZSVb3PFtgrrFYUxGkDNFABHQFKtSJ4J8hFc/uA3k9B5
qspaU/C6zz4pz8JgFBNGI+vs/Gq01ncJEm239jZwzWJgadi/8wyBIJInIOSS9D7Tha2QBET+OHsR
oO0DDAg5ewngNmh4+kNnTvvB14Yw7FrbFmHwZFsYGzJ8Juv01JUYbls21vG0MFCxkZ9gbAIiAgDQ
Jdu3ezBMXtpRLvuOqIjrrIJoNoPuw1KIYtAr7h1vsLdWa720ejpMwaOWbxmSs9EnHht2L0KV64qF
FSI1c6uyCyPLBjF/hy6lmW68LrvurALkKriQmGVe66jTCsbylLsSrpkcrqceqnuVjhDV+1keEqNF
Z7nMzwTN22Lq9srlKF1KkW8hw5Ffa9l/JNXlPolIe5/XAmVff0YbMGk38IGcYGEk50Cgdm6N9M2l
/jBNHzVoyE5puE3W7Ingd3Mzadhlb1IkkaHCiYg5DI/uK7upE8Sbx0mEV4wUAcRECJ9p36Dg3jYr
P9gPLHBEdk4ZvXoOmyTHYBDb+HGG6wdyF4IAOWi8de1HjNCBxNR5804i3DlP+bRak0lXVqKaMlF2
r4wsyXAavsvJ36rCRPXTCL7bwPywBQr/1SL8z/HrY+dYu58hw//wyRbzl/98snX8mMuv//u//8/w
v7Cj/YvxFj/8H+Mt0zSZHlmm5/6b2+zfTWj+P7BhmCx0rdDj/2Pw9f/HW+E/fOYyuMxcL8LYokdf
/+5Dc81/MNYKEMcEfsTzMAr+O+Mti9/097ET4W5M5UkytzyW/X8dOzUiSxG8Gd7HyEi+LMsZCMb0
NqiFCoMNz9aAOwvRqd1mlXsc+uhp7MJsT/yWH3cox2vyPv7pg/wXczDtQPnLHIzBnef5URCZvC3H
+ptDhah0nP+DdD4mgIfILDfOD0izLheiikLcEOblv35BpoJ6tvbX17Q8F/wGEjPXZgz3tw+hqiOU
15CqgBlw1IR5vpVWI3Zo4xh756huDZa2vovkxkbsEfgPQ15+/WRuK0/7i2b7u06jqzKf1j0oDZLm
6sdiIHS9hx3uTA47b+W/NBGHJJUOj4OOnULqpXFWepqBQx65u9bXQ9PCF3dJSsmZqGyn6WGq5Lzz
lrA+hU6wkwPLedbRgNfKnd/cpHPkXVfQ56DEk6orWWQHWMdB3Iv7ymWcZDX7eliSM2fDrglPC0tN
RNGI2oqBrHT8RezL7TOeDxJ2taZhzSEqi7Fi37eSD0Hmu4AJG8NJoBzWn4FrgwRjUvjRKDQcTcgs
rmUQg9Cs2BHVwebOXIHXL9WpHxAGTJkR7FRdPEZF3p+J3P0VdFi12p5k4JJ4L2xn4r5n1L/vPcYe
jsPKr6YU6RokF5NFentbsPoq+BPEbL5E3h/fLbVwLDWPP/kTeJeibYH2bqEK76fwMJtWuTey4Gpd
5j9kI8Q/HspGiwW61fm94M3ewMKtTq687poFPprTfxLMpMEliBjA9/2RLqLUFilAbFlwfyEzhq2e
QzSP6ZAjn3RZe1pVhJ2m/UT7BkE5ENcj0IKYIuLUNaa5yxsK/bXJXwjPCdCa3YwJl9Mi0ZD0uTbz
BQQN5DyDetd4oPl7UVlyBsPNYk+35d44hgdRPq4LwiXDZvmRVNPJgsqnZTO/sw6yxhyGJ0TA6opN
nZtO1mkuPOYiUTucpeM95gnBs63RX6IEsO1geOcFtoQn0tvIEQl5q6BKUC4cTaGQF6Hv2dSTdecm
qBBEwBSuYeS6/RFxGpMDNz4r1n3fprfYKUYuZmKG2u4qCFZU9OTlCEp74OujX1OzGxDJUfPtp9J1
4xV+JONuG+EtnZbL/4FswOUpxnMfjn1/LjXob/D5q8cJ/Qng/Tg1c0Q1IJfmYRQ7OaIfiQrxXitU
zq3xZTbVTYDHDVkTtLW6sO4NDTAO1pX4Pi6M3IeJMVveW+3vCSxo9z/xUon+kjzkc+XI+F769iGz
iv5sTqnBpcg1GQKYorvDo4HH0WVOtRmW4Wb0zWBPPFyxL4wsikfLSrdZRwcSpW22ly3z3KlCOVIz
Sohx7v8eSxOQpBX08dTvZVlGpGCCkKCw9uLRkR015a9hZYa4Rn52aoxJD8Ua78yKK9x2FhoHOTHi
puCk3ymc3Sh4CddFbLpm63KTvmCwJWGrdin+s/KF0TaentkMoBSN7L4LfzxQgn0HS6KuM+sFu0x3
Js6t9AKgCG3ob91w4WhpfAPrRfsOa6u5yLQc9uMIAHUp/OTUWwAM/aJ1Eb35b6rTkkD9D6tVH0s2
y+uWeWfmNtGJHB5/kwddvYdFUMQ55vdi7pFYipEhVJKgZK7XQ7gaaYww50VWfMP1WEng3AF6IFme
p9QcjjIwj4FbaseOeWdnDCAiKxYio+Q1bezNoQjjXxZhbkQeAmX1gQE3DW0w1EhupfKUFST9+SXl
6hDAaQRY+OOWpRwl5YBQPnp6Z5801mPaJAzP0ows1vFgKI/rfES8RU7idwRsIP4R3hArTalVyG9b
rsdJX5QS/8mujXAcpPX66lUtN6tGC/iSCxVoPbNnRLmtQiTEhI9dZoCUw3H3axkkZ9NZkLtK+4h2
EXqFA/MGxG23swI4CiO3PPKwQ9WTbTnpkIgRKnNmLvlh7Q2kdGS9QqYj1ZELu66Qx6Y4KzkOcHyJ
ImuQQWNryznddAZEWUG5kPb76gNWSLjtw2Q3sMKNHaM45QTpYGjJjK3J6p5BzAqgXORrXI3jzjY4
stlKP6XrasWB3T6antLzoSieEsVwnMdU7j75oR6lyuRpThPQIRgXNz3lokvZuNQm9aOuJEdKykjX
lquuMivKTV7qWzaWnlujk4q8HriZ3sLqKrWiXGUW/O4QucPjwEYFZTLgFbq6zX/qXEgvuu71dQWc
UQp32dmhDdsEiW/yO7pbTg9Gvg4PYroO9E1XUVA/BpTXAF9eW11vCwrvQVfgVNlIbVd+sJ6Mxyzs
blFVHkK0Ki72slkhiNf1fEdh35jxRJkf6Ho/p/BnllXsDVqB+acnoDnIdZegdL9gocIBUUIPAaPZ
pqUwdG+hdJdR635D6s7DpQUpdC9i6q5E0J6ghbN1t4JQiL7FMhDbDTd2XS9b/P5AVHzjWuhux9Z9
T7Bi+AIjh1FPd0UB7VFUbAXNkk3T5OruKfWL+0r3U6Crhm2je6yZZotuPGCUSYSkSx+m+7GCd9lu
Hd2lSd2vCd259bqHM6cnpXs6/HflVtDmVbrfG3Xn19MCjrSCCS1hN6KQRMDJ1CeE3Cv3Y+DRPXb4
XnvCOe0VHailSpLbg/Hd8poBtbrzMus+dKIhHfKrSPenne5UjbE4L1n7iRqMnpBmttRdbaj7W5tG
d9Udb0vr6+ge2KAZXnRX3JRvq+6SnczaJ7PE71QiPtDJC97g/84mP48zqbzLMmIQy4zVOKfwkHmQ
65Rf7HK9e3GH8IuNNBWfIsdkwVmHSeWXwGm3assdMCEqODP78C6dG5GU09cIXVGeGj4iBuUKvhht
4VNMPgtt6hPR8O2qYzkUX4NN/FYY7aoJa8rSL/ugdB8qZ6W0sbUlMh9u+zYB5wP9SlSs07xOvc/q
WNhQE0rnetSmQ+x4SPGYF+X4EREWxgTXPfbM5kGJSCbj4aM5jr9xS7bYKbJbhbdx0iZHpq/IJRCs
2NoAOWorpGF73xbeSLxkW8jge5FRhOCdbPFQVtpMaWtbJXqzqVxsFCmChbMjwZnMd/T5p1RbMnu8
mah+PwVezUZ7NmX91VHOblxt57QFR2Dd86gz+ui305Om3mGJzE2yBl0YlEHasOwk2tseiOxzR7wD
I8UGxOyLY+S/IlylizPeZbhMU8W5kmCZhPCa3o8Ikn2WRXRLHy5hCDA3WaAwFORDS5w/cH9ghD51
2tbq2hhcK5yuLY7XafRAM+v4FW2G5aAlRGj5rLVNtuf0LHWmOv7Zvgpfg4JgHoQgXNJhAhHgFqDy
M2Fl68bP8OqaK1MlUR7nrEJAx7SI4BHBUHc5r+T1BhXewkFA9C/4gTTPwR863n5Oykc3/+FGoh+M
8ART9J1zbRKeV/+PMTOsXppD7hGEwBHIHj7YNK1voOQl2tcgfdg15teCPkMkAZiljGZfu7n9Jbh1
cQL7+JbllYGH2dNeZs6AraHtzYE2OtvVae34Yzu28EkGKXrFE21qc7QfjWSZjDvLN09EvCwfbeuy
3UjV8th6pHPm+ZJcZ+AhzqLj9JOick+RtmP72pidh9eBNmr3Ec99Y2CkioUbWgkKRm4rbe4utc07
we+da+P3qi3gRot5gUNVanO4qW3iWXEbaNt4th+1iZw9OWR1bSwfcZgz6I7wm0dd+MguEhcDvuFN
XeminhyloBFbk6giF+1S6BTvw+Q9eQIyYjFQEIRTfWw0xLrJpn0Zscqu6oLPpM6eps4+5SaX51LX
b/LbsuVlZceGyfossdObioLFi+5NRXHampSa68wvFfjnGIFdwlr89jJiSpKMVI5egSgXsr/P+15d
l9rSbxS0YqxM/et+sNiAtOMhzdm0pvWD4TBdayGMcN2Jmx7ax+zhK4l04DPTN+49YuvmvruwM9WO
GgjmQ3RbdKzL2sznQDVTxLHRsztzTuRwBGuEvVueMNmmA2HQapYBh6rLWBK+wciT0QR4EGryQV87
L6MX/SE4j7OUZ6+zhkRJW/e0Le2WhYsMp43fZo84G1BRabyCh6i7BLhQSTnp3Sz4EdMDFjebX0ZZ
HdPO/a4j9zBVy4H1i656kEN16KIU+ihNv1NaMOVr6RSyEy6BAPwKoqpWy6tgQdC9asnVesQlvCvR
YQVakGVradaoRVqM1S8eqi37xFSZ8ZcWcy1a1oXV6mKi8yq04AvaMdIsjE1aCka7ycpJy8NMWiUX
vZithWMNCjIWhu8OGn+X+3oo+nc1UJ5ZdXjpKvsBS997i76yQkdKryG9jdXiz+GB+ESoTRzBKJPD
q0TP5vFoIcYZl4DBLZfcZVr4VmoJXOGsJ1/OhzSDqCwiqWgkKH9p/yysMeAbCfDgec7cQQFBJDzC
kM/JMO+jFupCUubpVtgDyUDpW2uTQyzL/pdykmvQGGcLBR9GhneCPrkLRAoyXXzkPQ1IA7oLSBkz
6FAyg61450XLEZYd+wSLfIZmcNTiQdSOBG6Z8p0zbvHFa2lP9xOHoKNlhyH6wxUdYoYeERgIoszc
+pUNc3Qv2sNaC5aWQZgPBzewXVBCI1qk2Y6XkNqptLn860/s24CjfTw1iwjvAAifVg3Qp/bXaRA5
aR7jdM0H9DWYbkYyxhIrjjGSImHCJSnS8JAzXWeF4pIK35tFrLE9TUSZYI/InKkjBBMTgKG1MT4r
JcWfSb9F2p354q/8ZNnxyTXER7TLeu9M4iZcK4albFFH4kknJjV0F8jUh5oI5vxpWgRXqJBfLKe5
ZAN3iUcMfT4ZrPlJ2VAil4zMKOSDBH/7CE7CmyXFldYEWvleB+fC5Wap5S8wEjQIOmSqq90NEP6r
wD74xQN9Nx241h9EyNS7YSIoS55E9yP2bKkS++y95HcNNT9fGxgT/eIYYbrjwYXOcklhBQTzvOmt
iRukch6tOTR3S2rwmfp09KqGZoBdz868by6McySLkChM24ldc9xag665LLCkwEv6gGKX2CKkixYF
pLFQniysX8U436f++svwobtjjogxfVmMW6xHUddUV25+ylX+0Akq87SbLqmXMXMY0D7Mi62bORM7
eqmAmwTGLsIS6thjsY9E9oZi4Kzq4bapWVLWlsv1NB3zdE53VfYHjTd0chFxDbO250myS9Bn7UC2
kH9Q2E8MWp4LyXYkCO2Y0Hsujb5ZgDBi/op4BiDa+CKekqyTaG1idGmgDUok7KR/bwbVXKsoyrj6
qZduPBS7hsFfb4XtvhFq2DL1c3iA+FdeDooKsBWqLqPYtTPtU+VU/E/5AmCzevZDyCSwDDeLG6pT
arMR6PE+15+GfqSMrkcVzUmAH0/uanf5MueKtArMxrPxODAV3aSNxyqQ3y8C2tuWU7jx/x93Z7bc
uLF16Vfp6Hs4MCSQQER3X4gASYmk5qGkG4SmwjxPCTx9f1DZp11l9/F/+rJv7HC5JJIgkLlz77W+
RdUdavWbXCYCw4yP1E0wajVbgcCf1trzev72Y2P4SA+N4FfoC/9wi+Yt6sa3jvU8zy5rC4V5CSxn
s359mkjbXbqKYOKFI1PafGB2JJyUYFjUYGWCeuTHb4KlQY8xsZnuGd9TEq/QKBN1kIF5ZmvEurRE
ARI2tusSDFHklIfZMy6Z4VqsWTPzSPMLifFVoQ9vdZ3f6IghN4veky0Z3ncN/2dan6m8uKTLeOfp
2akZ15s0X/1OHD6sWAW2OzBlqeMXrzZNCO5OfGZPOVGc38KSCJDRoNNQHvRMEMxHBQTZj7UMMryN
3bB7AyF1w/n0rdA5GFaKhWMhCSXNdGoWU5shrmMhWXT5QIDkepPIlkdQU8Zja8w3iZPCCOD2p0p/
Bme+BcV1gg50765QrN4amHliweMEydzjxArKTGRFVrbrF9Ek3B7RAoMeTfBe1pLmQmcgZaOK+7p1
NFzzY5kfzLK9woya7Eg66s6GJH7Ul/f1lW7Qc12BAnxOCPAEWULoXcgRtourq0i1V5iEH6ek8gu9
nf2Zx4u6Jj8xiWMibGh3ENi4ofxuYqnO7PNcQRkHkwSF5Q1R01ukFY+98q2C+yCruAiTsTzmbX21
fpxwRNmk8Oi6Xn0Jbkef5puvg/JkEoHU8uGdNj2AcHuscGedWeJ66bq3ueKtSu9uveYtLuBNbMyP
MrEe04EkZ09/rFcqgcu7L9vnZH3NbA3DDkPOxwvrbL9k97xN1HFYE+lucjrUdO6nzx7JQzRyTZl9
sSrF86e6zHLvdl1LSXkjP6D2vrm6sV2TkQFfHbphfJvds0zD57iYbCmDbfjKs78ZWAyTls3EseBf
i/R1dMTdog/ndrF8lmv2StgM17p3gzAKocvGivJtKYdPS7E7hql6G9R4E6avdLyPhLrfq3o8H/v6
ioAWQpp8iMU0lVKWyGX6XG8EjWLo625QLd8tTM5nr8DjwPvuW3I6luwtJ3dpKFw6lFPbfutySHjx
epCIO3RWzSpgnTXOO8t04Y4KMdagZpR15kVlJkaQF0jiO/ugTO5ui23NK7KTkCul2XtqIsJ2Ilbw
ZphveJqeY7M41VV11TfNIZvZNbIW5xmt2+2gjryPw38+tTsl723VVd/7/7EO+96rem6TKO7/18//
2f347+iz8l/715/+AxtM0s83w2c73352Q86P8ot+/5v/1f/53z6/fsv9XH/+z//++sEQ008gzifv
/d9M3hgX/d/HdpcVh8r8tfz4+x/8MbLTDCl/c6EKojxnK9K/pNh/zOzM3ww8nZ5OSJ1Okxk04h8z
O9NDrS5dxzOBQQF2NMBN/jGzs5zfLE96hrviEiX/sv+TmZ38eWaHDN0QBgsev0g4AlPJL5ptI6FK
aNDtPc/C2WnrvMkrbggd+5aVnJFSsFKlultDVNeIDzWQxUUq05q7UY5eoGbtAjM6+rC7clYoba2d
bPpv+C+A9jjhDa01cHDmc7/ETyYhOUZDpposym0n0puFMj1V00WsLxcstVhAQmxO6XTNjO7SnOKj
mdpbY26OiUFZ4aBu6cyFrJTIxDij7Q2Y2Y4DGKPJFH2KZi3Tkq3Xe7cL1Q/yAIKH8+bbmrs6E25a
Z5E/remnzNQV0kXMspHJI0d8rU1SHRUBqQQZNbYNWn5sNi0hP8MUEbZKi7APk83Xsm2QbIVk6YpD
u/XDs/HjFv2bWaXxMwrz65uA4imFY8DCNOlMMlj8E8Wz9GJCQeKuewb1emusQeH21jXb00x55Jjt
hWrQvasksB3rsq6af1Dv/819YNHuRSjDTaULub67P716kyWmhw6548jgnDNbYHHXNO79fz0gf/MR
fx7H/viEf36NX/wPFUeqHq1g91wXLkS489YR+MdowrlotjH9/ftXs352Qawv52DpwHLgSkcazIF/
/khTyz0po0Q806fBO56fJvFSFRdque6tW9c5GOU3YdS3lbUrLbAB9PDePe4N6zwxl7Ox2tPIBslQ
3NpheBpJPq4ZtMFjcssHZ7xxaQhg7OVQ6e29HHivAa9bviWwp2VV3cgYsEnY+hhP7pJ2efj3H834
67eFRtc2AZYCszYs95d7ZewIH5CZZz0DScGCufHCNzRDkfHS9peh/tjMdw46JIh6HGa9+9J8+YfX
X/mSfx5ym440HSFMG4+JwZX+ZbDegDUHcFQXz+TC4kMelod4bslkd5sP4kGpB8vnVldorK4cj7xo
u/nAoogcxQYDPlO4zC6SF9pL8QXy3KNTwBEttbb4IRb5rz5SLssnZiALSYRrOKbgav18BzhDHPfK
MsRzDfsqFTXSXquV29QFvN6BNqjUsB8rTZzpprMNCcs5g5RY/cN9aP78YP94Fy6LvDB1k1Vb/+U+
XKp5SLRwcJ5jpz+NgrMieZrJuUvTkSZ645kcZSZ5jXgDZAGIDJ0BeB2WaRAqQqiAFV64WgNHMTQx
IRIqOyRXU1pbW+bXyFfxj/77L/cv3600HAEQzJAIJtiYflkJ4rluhw7gJ6mg7qcuE3HMvucgv8qm
9Uu1RPu41gd/bAiy+H94YZDJDt8Uao0vzPGflqAMJPY41Kb3rA/2jQwt0mKnTTUJc+cyiEPOaHw3
U/Fsld5w/Pev/Mvay1e0fmY+KgugwXV2f7mfO3wptqFs7zmXYAyVQ/smqr5FUYvzJuleDM+6lwlD
tJJUI4aL505GJNQ/vIe/u+6OaZiu5fAG4LD8fLOOSerQtIrD58pBswuuZkEe+6Jlp4KwaXZNBHC9
NT8g6kPrFT9mDfAoqx1mYiW9jxZBKnGjxp6S87qccROFWXNj2kP/D18Se9HP6+p6sWBMUzMAm5Z4
2cxfFC4Ru2ims4G+AJGfthz96kCPrfpg2WlGnU4Io9RriB0ZujPR0CAu3YeILqgYlgXN8Ej3KqxH
7iXbH0Gf0p6fb1nM192u2UNf5JA1M20FH8ET4hpBr/fuNu+yFZgZvdIoPBpFeyUz/d0xqawtOdzM
VsV6YjlXihDTRBEYp+cM3TDuIANQnGDojBFAL2PGJPlWzxGttkbfbGOKYD+tyeQGsFpX9KwdTApJ
yisr+DJAOzbtYMZ7w57rLfpAILLdZmyIMkItFxJwlbwtqw4gj7QgHPX6EGUteE6dpiaxzwfdGg46
sZ0NLbCdY/GOFqXtLQ1I5AzgCPQafZoy09Ktg1xb6dm7grVxKecZQCuRu3Zqfde63t7GYbrgD2PA
M4tm1fT6k1l5RL2O+KptfASAyGnPcImilH84A96siGMXRZ3tGzLGhRQyuBgyJJN16eu0GTbQX8qt
nLJ5o2foK3udwciK+YE9x+KM0Yh0UlzefiYAYyVzilWbdEGdTXClmjM+FPHFgLQIKx3xurI+lSEG
FXLUGHamJfAIcYfme1O1K/1nSE2GUdpHRZ9pL9yJCFvIitYKmpKeDe6WcsPpjjAZGFkbuBk4auFP
cr63I5du6YwICNCeWXSVh32gm8txdrgujvGAoKkKckde058h96FjFGNo37Wmqnct9PyzUVRbrSBq
tXG54oxqdvT7yCONb4eWu6OZVbXhwGhhrys+JjdGjIO+gNP8c1saT/ZiLX45zHFAbhDNPRfoc9w9
SSd/yGzc4BLMFWAFzd2Y/fPQ6/NewswK3GS8q4xmF2nkb3mY32LVa0giGXM29DV4Le6F0SN7aWj9
BFV0kIwoCJzkw0yj7AxDWrPPWqrRUvl6wkSRIAWygIREBqwYxMcVFcdcJBdSx8nRLuz1qIj0hdVA
Di4jGQsULrN+k6uIVYvmjWgJW7JToLst+dUd4Rt95x7NdXg29oS7IA+Ig8XEQMecERfl2hGWcMJs
MRAxM0S+xzF7MzC8o2tjXOalZJIELz+wo7wNoIBuHehRxPCqd7sX34z18ZNmX24aRon8ezdq452Y
53lDZMhrx6Xft16ICF8Ekfak1mTIFKIDYBe8SbIgrN5qzLPMhQPXeIoOtbwJF9S1UMT6IB2NvWEx
lVTUEzg+eU8Fu+hUcCyW6ptAYrH6KRZudSZPhwxEAS3W+cfN2ccJ+ul+nTj380nvGyD42nx0l+49
EtZHSS74Jlnxp90AJEPAY0vVfumYwCa0zQaagoE90yy0Ur76RdEbX2/HSjOu66bDBucbgCBxMSQL
pwiTX0JRjxdgsTd6U54bQha+WcTnXqtvzYxKM4EccLa02cnQPlhM491kAjRTQ3shDAIF+5FP7ZUz
7klwAbC/YMtyjIdkTf+iid86gN9+FFrP0di85jNeUK+DOJ3jlGlnjPjaBMCSRjQjqW5i/Du9uDVs
lkUmT4izP2hgI/Ae8LvbKTayDi9R8QaQhmz5MjpZRneFbxoWibxkzLit9rVxlO5jwzJB4obuPbvY
1AYDzdyNch7HtbOQrWGI+zSywXk59HmTfbmk+7HmEifGzThvp2a4h090jXcfQ10NX3Y6r2MQ+vFJ
quoiEaFfNzFuXGc3jOHJs6Y3PLH5wgFPf8gNTntdvDDSNryLDnqeWNK7OZf3Y95+yKV9a1R5N/dH
o+4g7zAYTWbEWsMNW/8Brf9Bxe4udeUerdmF0cmdoaITYLQibW5J1rjuxXxTNrRZpP6S16gOUqmg
+UXbOslOq2xxEeos63JcGf0tbV0hmx3eV3fGtjfuAfun5yLnp9btqnRlFNi59+gpkDEJPt6AxNSR
Jscy2fbO6ckvH4mXaxbCzXEvMJtrc79w4eFYwG0YSrTnS4m/0moZEPfCfdS6jqqa5x14IZQ026p3
pn1Zm+GVlTjxhT0UT3STx4sWqtGUrXqpEShWfh4ThlUPnKO9yW32hAYQKtIn8Jy4uIAUVHyp7KAA
ArrqPbfx4lXsWzTL4vm7qlii4oJHLMd/gioO+k5Y+43NAgBepieQxD4SYYwzz7Molzr7XR+KdWjt
bUnauXAA7iPnJ1on6ZECYH703YwWGdJcILXrihhL9IFLRRBo1DH440uiW7lyI8TWiGp2E5oDvlo/
eevi5FoPGqHbz5upG4B9F9M3MayrKTt5GUeSnKhSWw/4q7hlPFktqycmFkI+M5xSnZ6c5ooFkURU
WhFj+qiZ6UNcrfNMd/4OfpqIoin+hoIefW3Y6seJRNwzO1uYzXrXetg1WyWL1cTYQfbvaqpxsI1N
jKAf/YZX6Qc7LU6d44Z+XsLOUbN+X3stPkizeo/cgtJ9QEfQIDfB50GtEuKiMAd41Lk+bjULuFlW
TZuRXushU/OWsZO996bwHmgLsFDeh8gF9gKZHShRaYeUnGf4ugPhNmyUGXvgEEXTJovHN2K1TmpQ
V9lgpNuKaRFiaaYChDs4uMV1nu7ZCTwzPpdRdb3Aj/EZmY2+ifskV987uGFxkoHUB+h6Batu2+Tz
k+Zw/zMJGHdCs3cTAE4uTu3uYV87RFCf6SszGGOh7MRmXlgciUh4obY2GaiyRC/tcoXz6eS1uUaN
zXaQ6SixFWsYkC1m/1aDF6JiZVVmtOLNmtdJYw1t0r7wQ3U5aGQJIi89tEYGV3bkV6qK1SVeuVUo
rmFpttcgSZhylkiojBDdSLTKaPn2HyyhUHusFgzoOK9VOfO2vTjI3SyFuKU/ADe3d7TfT5I8MSzO
3GNz731btScDY87nTsavieChjVo2ExynzAAVh0bTQz+bsyXAv0Z6J9Z78/KLorYQseJzG1Jj2f7U
22BN0pZSZIQzHnVTYEwMsV2OoGdpTilXmh1NfZ3lx2EulZlR488GBWlEdBbnn/JpUE2zJfdy00XK
hneWC1+lpKgyQ8zzU5SOhHSBFd3Ma7mQVN3OBAyJwoqL5gzNjj4W0ttsmAI87xtBsuRWEHaAT4mF
Wp8Z5HSYkNqKokV61Iu5e4zWCwhCaqMstveuVZtJRnBv69neLaa8rdIiaFudUHSRpDcJk679tBaR
08ClKL1lDjIyRhqqz2ideUaI43d5Zm8hEhIVEaMHgomJQI9hlzHqLKfQuSIoZVgND1YJOjGWM+0/
BJ19bO1JvuYDIoG1hwr/K1pzIy2v4U1xTef1HuuQjmW0of2wdWRQle6aWiboNOWvll6t3CUWXtO5
RjeX+3M64xZ0Tag1WkRMRkuFoIxqKxQyv0h/ICeh8nOsPoHRgK6HZ1nBYoOXU4P1jSy47Xhmv2kW
rw6nITxL8HshJTS0My9erlO7ODE8wacq+H5hE3Cj5M4+bNYrZFF/R9zRTvO90niGlube7ZPMrwce
CbRHvlFD9tLkIV2h7lM2HOYvedTMXUIgC2xx0w2gY5CkkDMGMN0Jxat5IvWPu2U91GQF8kHLy19a
q3qk/XAdT/J7jYwNL1L2sejJrV02b3ZIK6RMvf3k4WKPHX5fHjEo/XoCv359WBA+XTofbmLjHrJa
k5rI0Td9TFNl5GwX2VRyTCDsbVTXTOGh2id6GwwOZqK5RwlCLwFlY49nrVfRNxRkd5otrkliZcMg
5Z5rQmKragvqXCigpVXcVrQ7zigi/U5Sl9pFDR6DK0+gCf5Qdv92gV+YDHmz/WIbDx1PyKzJNJjD
757rGwPiPLnwEEZwPn1GJvn6bJKKwBfQ7LqoecMTA8e8KC+XWZH1LWmsJN65R7Hnt12K9LnHwG+x
vrUT+gOmGLy64qZKhXM2DGC5sxxD3rR410kh7JUVWbBtRQb+LMQhls5mx1lNZd6JqF04cTULNfTV
eLNM+X4cvOF8ZrjTjVq1V2o62pRtm5q6YMOW0GynmJW8I/ZxdJp9vT6WvYElNU/eSDK8Jt32VKiJ
qX82P9odvMnetWg6uqJgKgusKqwkNw6npEJ7LAFbn5EfzyfXS5LoJw0o3cI5iN/kkfruJYHQ6b32
nFuidY7NdSlbxbBd4kM02UxMLRk4PdKfwwzmA5xgwTXYBEVhX/Jm+x9/1HmwGpwKdT+GNXT9gU1Y
osVWEdQUq0BW3IfOSDjRpZwYCtWnNw0Y7oHzuo3Ul1K+DxS8NGQGKcsO5DtIWgzZY4XUQA32ZUF0
djpEUEpNZJ8kqR+5SNei1t5NV2Fk7iiPxwSQKjpCuYhtNhmvVgH8auHhcBL2msaZUEQmbw1CAYwm
mE1linvfRIyt67673i7cA190e5L7tNrbTFa3lnLcCBnHEQ1sY4DE/gg0kRKsbP3QOPR9hl6KlYqJ
pAd6geZcOjvb9Shh6eWFu6jqlPrZuep0WC1IaGjIlg/MKCi/JssGjkqqYMbRJ2zzq0knH69jag2M
CntFiKVFIgr154QUFg0xn7PIiyV2+QIKvsZq5KZuS0ajoc5FEx4Gq0oQ/ghnrOTYxmJnEm3X0A8S
mUKUrJXN1nOfJf7pymyIW+9ZwjkZ/34AtLAQ44dm1Jjp0/Mg2RtIIlyDLLxzveEub9FGBkVBOQW8
D1m8cFCTJuTZuDycIuSLbayPqiLK0DMJh1Ex0SiuCLrJNXyrAx89EEwkOP8O6PxabrS4uZU94ESV
8/V3Ie0YJfp7JKZvHCfBdhJ76USXFrpEXyQRs9G2ofRXfOKsR1DXdiStmBSDjhIPsugfWsr9gweM
Rozy2bTHSxSmZG4JqlVbZ30Mk6s5qWHNd8reliW61yQSe9emUe1S434dsdt1XQKqGOTWcNH1XrRz
IrRaSD6RzDc1uhuc8UYE5xa//ParjPdc7MUC0aItU3FrRqONDmlXNO0bguY+QKWgUbGwbtdx/p6m
4Q7qz0A9QtEUR9B67EYc7ZjywIkzGgMI/wWistEbAqVRLBsTJwn2vgM+LkwDbHVBJRBxWGZDSR3F
qKAJxC1bK6hN1a3QB3cfgiAiYWebUSBP7B+Oh7thnHTF+0TToq8yQE9L4BIV7WFWNmv2upxKCOc+
+RS3FDT0B+QqcjaGl7YYnjnpo/BQvY0YGDJIqMFUcOdoCfRGg3FD7iRHWJs+1Nrk8hQHAbvN1VYk
7uOSC2ReOsrTfz3F6yTIt5X53hqldTAAOqj23NCnZmuZw+LHNnpdV5CkrqXuaobtj9lon76ada1t
g6AVHzA7qvcqXy00nAFnix8jAPM1xT62c1ddqLfCfSfd3mpN/dJzsl+TXtjZknBZz92o9rwgRBu3
YYsmq4a4cEvE13ofv7Ut3SZv4Im2rHsqReM85tAdCbwGxLtA1HYgCZDUdAQX+znBi98lZUoyKqvB
BsY6PN61hTIlcWCMyKJEzwqoJn1byOGxYRLhA0d193V+GC2kVPCRwHNbzZ78As7njSZow7DrtLQl
YdlQneVdyw7qxQ8pQX7bciZc2laI/bzsu127zy5D/E1Ulhyf5GeRW7vQYqGc5PicERcQ98P9IJHM
MiBjGNQQqBq7FDNjTqUgEQ6EA7FVxIkRcYIofZcWyU09eD7OFOyAsgpql50i1OiSqRg5kuWm92qm
6LVAZp9H+Xsn7OE8cvqPrl2inQpR5VmZvhl0eCOWkV2Vjmz2rbjyyAo4q11JBmi6Hqeb2tzjAz0y
W5YQBhA200DCwQIaQjLn3cRaFm9V5VC8FWvzv79EQFPvPCi0m6Fvz8UAgqamTyZLduwoAyMZQgXK
Z8RCLKcH4nqNizgEWY0bIgNvyyJjGUTmtVntE8dOc3hs9ir2Ir+JmkMfpnxnkirIlaW7N2btekGs
4ySVcdbGaruIqdv0FkZVelyUAeU4LdvEMp+6xEQzMiu4OAg5B1yLUFcJMaHvmQAJW9CXxSQB0n8L
HDsdefpHWBlJVe8HInTBPk4QBmEyll219TqB2zDX3j2LpmTZ6ccqUTTvMpltGluk21klb0M023s9
nRf6fSbw3hDDtml3RECFYlPm7A/FwinS7JpLmvhBx7HbLzJX4QGNFpRkxH6UKRgumAL0dbsP3eMz
IWWL8QEOzw1CSAyc7Y2bNdwqKb1dbbTuyoINErMSzwwBHPq6JtF74TFpEChxBFfkifiYATo8iev6
+dpW8bk59c8Fz73WlJeyTrY5AW2kD3DEjtkZ/NAu8J1VO73HiJJV4Wer0aQXOXrCeWofk49yZolb
Rn6DMS8PFurI7QQDM+u6D9ArXZZc6lBUx5mGa1+yJSYj5tfOc45K8taIt5AB5rTIVyNKRrPqnhJ9
QYefpCrovO+jy+rshPgDluE7YldfFchhPei3Q1dSZKxlkk1noliQTbUzQociDuLIeDBari9wMoBP
/L0JRPlm/eOKwUdYUa0Vc8kTs3YoioVnJ827d8MbaEHSJqx7kDCpGu4LO9axa3HAgJL9piY0dxVF
QnkEmDKQblSiMDuR50eiwmhMSLQv87Uj36U127yXXX+dTRTkWpo0Glsi/Rj9TI7DSelFvSPB5TIP
R8DM4mi0rKs6mCV6Te3tMufPX11udjrjrNjpORzbqHL28WQ0pzRlGq8oIjDbAkiX1K3tVFtwv6yz
ymR2W4jTIDFRtHtj6RTpOcg+6KXeGcw2A72X28aApvlVktNafoimtXRuDBXAwzh0LtXtEAG9SzuH
umg9p2m5ezea/ZMA5ZpbNN7RGWPAaYlrGl1FBi9dMdFKjoAd56qvtm1a2HemNxLuuzCoiGPzRmez
QDNWxhf9YsGQRtymcvkytimn4Iyhx/r1ZpJtVytM3LSV/gQvyPQHo0SOW0pO/TML4Nd5BDAak4M1
NGVKls8k9rB+AU6fO4/MeBI9bdo3DOeLrdIGRshRI7fapO8jYP0gnTRUBFSBEG7ReE32NpPmpgOX
v8smu/XTqIWpXU6shzrE8UEH5NRZRzOHgWzQiWOi3lzj/aAdAakbCS2BTyQBhudWwp8JYXxy4iuP
aSH6oIYwe+523bcljeqtOyCoc2AunyPA1Mj+8wlHxwA9cgo00FqewyUKJmsfoxF9KvLoqhmor6QL
8kRlJg5B4qI3WapxYBmr64KGuVnldMkS3L5cuE1RldUpTpt8J0znau7c6SKJ7QpI3rTc0MBDvB5C
V5r65q0v+NrsEtDZYg4XFFwlvfx5CSJJmCxQpmpnMvd3hDMHUZ1Zh4imwcYu3tqwSS7bJsmoPOJ6
X+jC8DEkvBuYYk+zwd+0Y2CZ6fjQpwJQpCBDLQ7hzAFE4QqVdw3q/xOttMC1iTnvQu3C0ELARzpe
bieDR2ilxgVxjRbZ1PiYQiu3t+tEtTQX/bzsms+loZLVtYExRuaECKWrcxjkkIdqfH8V/QPWGnWf
WlNK7cqgShfVvJ2prGbpgoX3jtDXoUNL7TmuHU5WY3JdrieqtnvpXc08jy2iAgBQBet96Qq6HL2o
610yYoBh7ON7a1RNJrf2wgDT0pW9h5x1AamaSaZGvFRVI/ju2AQ1QIUQVCDxeR+OZpXXqTwWmJEB
QVe7omw4mqWHMtLHAP0silBNqXM57d32aTZM47kL85tBGeetLYkr6jMN8hR/gds5apbkUEBPDzSh
7qNGYy8dYrTkM/oshyPCj8MQIzvQ6kZHA3dtmkyJRZZ7X2+/qkTXoZvpReVtHzfPcUHyQOzQQS2K
B5En2JtYxS25PMwmK1KzHnqb4X0e05jmp/yw9ZT3rp2rqPd8XD6PGGC+F6V495L2I69o8cAAxA7e
PyLZ2GtVeyyZAwWuQX5BBx3QlOv+2wLJ00V82Zs1nRCPE58zjGz48b4eKOf1iWU30/ECgc5D7ugc
XDYS6INfA0LqNhrU0OkSeNT6fKo4weyNDn+CmRT3i4aGXGPMSN6DcahLh1wpxH+bYTZeHdBhm5br
ztdVcLQdnuapEYDhGTOu02YrSbFsY0wpOvphcj2WsnODUbCpqFeGGvTlEngpi7KcgtYx3jx3cc8N
UzFq7qaHLmMhIhXJA6BxEa4cIZ1SIM7qZlt1L1EUvSzWq7s2vlw5Puij5kMQfzdNWm4TERvKxB7P
AQTxS49Ir4jh8ijFqcu6sBHsns0c9TZ6SDeldEi44LtXDFHrlPJKp7HVO918VtQUs+YKhSclbtu2
T2mD41d4HRYu5rF2ylY0TXexCR4PFT7D1Jw12tUxpA9a/CmHhrw4uv1FDBnJpEmC3pxCoj8zCSvh
TqB66aOrqNKevRoVhDaLj8ZoxZk5iGcRZS/csQ99RARmym1UYMRCoA6RHBUjEnbav2av3y6Fcc0h
8/D1UZeWfZaB+sMcsX0WoX5pR+t0f22rVj2MsWllP9ckxjAsrCTnsSqbr7sKjib8yo2esppDJmek
i+4Cv27zaWqUOtUMk920CgIC+Ll8HuZLDD+mTx7N2ZQn+lHm1aUqyRLleJHsF4wJc1ol3NfNSxoa
RkCMW3ZOrNmtFokp0KJS7WeL8SXQhX4Dx+ne8sIMXYXUN13VqGAYqrsoltXpS9yh9BoyvGY8EiJN
o1jyiKY6wuDO6C/maj/bCx0bjfCTvD9nCJ5daJXC01eVz7hjH6By7TrGv/cIHW4iVDEkApTeE4wA
ZlIjSjLD2HUunZMKbQJdYGwGZIZNF7qAxGhbAECMuHmB7UA5OWd0hCHxBnBZPzWPI2wIVvcQh48k
5oE7EChQYq/MriLiyPr+allqJNVdefTmkufPswTn1qw7N7qRXqZlM9wO4Uva1jzQODc+I3S127B2
Nn1mZtddDFa0Wj45PWTHXjcN9N6ltnWTbUfM2N6JjPYSPOuKEHhtoNLtl1nWnMcWvFy6Qah43KD2
071vJDcup84Kr+imdbbUbgh4PWXMQAJXQ5n/D9KeVWf2k1zOdXBlIUUk4Nw2YeT8LO2hViwBxrrp
CxEOF70EHQvxa/6xjLS2uJXtfKdP9nWaO9XeLRiRaqi9GfjgmNeB7YGq2H5hv/7hff1FcrTK0iAK
WavKRwi5/v8/Ka6YBuRh12nFS77w9OWSMdWs4/vvmbg4KUfdqCLHjoZaUCs6ojlQ9y1pAYXvmCwD
K35FaPyMI+lufPWnW0WzA5NTBVwfu+E/vN2/CI94u+6q0UKyR2fuV+ER0bGybinzXqpRLkFpld/z
OPf7aT4THe6HMadHIebUjwS6Ay8hQmVemssyp4sSTrLcU9jeR/Y3EYNlQyWBvkYLfw+U//8bUOVx
w/5LyLsK73+XyV++Fsjkr/rXqPqryn39oT/AVMZvhiCajZrLYfCwytV/F7k77m+o1AFPCVdaYKi4
w/4QuQvrN6Tt5GUgb6ehIUzkwH+I3IXzm8NEEViV90Mbb/0nIneUi6sg9v88gZ5hCqBuhmfYplxF
1t4vd7pms+Egaptehahi9KiMmfoS7ksLVpD5XTPv+qplxxgQR+WwqQmxNQkQZIHR++G5ZgWBKlpc
mj19646pQj7iuLfGcs+cM0Mznvquo646b4QeaGUCcGexbK2JLQfZ9i0EBoQw9kr+oBmEsdm+y6Cw
Yhw2LpZ+jT5q18Fcbp53vaZuKSPOYjd+tLxy2Y5cuKBqokBqJIZU0wzGJaZogjcJu9e9FSlTMGsh
GS3Rr2qlPs3YMva54vXJAoc8PvtjrQHpXSP6irRaTtps+VKVgavANZrWqsRAJxzVubW3eKTb0TgW
bir9hYYhThYa+/bUXiH5pSEbTzOiObz4GTykGCHabswscr2KYt4tIGqOeqkRV0GWyuiiVtFLS53p
0NEv8iUaLw2iZs0kV/czKhuEwGh9PM38VkvbOsxCS29tZziCxgbO4uGNWsrV8x6b3VU86vDLUX0E
s4U9vgtn/Kkdu//UkS6xGCXnmxxQTSYuaV7BGpch9bLT3oZ17Dwl5IEY051qMGXbwhoPrZPyWdhE
cQyW5cFAl+zjC213zMWeEN36UAO0Hfa5ZQek530iRvlCzvLG7Nz4EtIHDG/iGZ342zqAq5dHb4zD
QKgWh6zN2JCGmnTq5jEpmPLmy1OOyft8SK2G5NHvRb6kN1qVxbR54xWAIfBOAJk1CnPbTc5wb5t6
ug2LZAoaxJEZWo2r2OoE3NH2aTD78dCrDLc+tvUAyYLNAC3OA4iHHtFqWXuqDb54Ui2PoZYWxyjK
iiNp3GdTyE/WHDkxSy9X5BD1x2jo4WniljaDRoGL0RHMP0BfrDeqpYc9EZ+k9doYiIkgIh6FawKV
BhjQMvrf3J1Jc9xImqb/yljfUYbVARz6EvseXBQipQuMEjOx74A7gF/fj7Osx6pyurqtr1MHWUlJ
SkEs7v6963kM621HHc3N7C9F165LHQNtFM9qKqM9A2kHbDj+MJN2uRIly9yUgaM8U2f4YQq45tgB
9AoJGMKAi8pgcDMAuobgpcEmGX92HwEVA0cgi3IN2vxmKdu6JEX16iJYRmfGgxw2tBOWraO2lcV+
7XTTRfnqRdrzvreK39aQF0dTOdRXFZ2xrRr0QiKTFGt1HH/G8Y1kKciHYKLjhWO0o0hc6vsOTk+U
n7SPpEgra00ohu6x70kfw0rSUP5THe1+F47lbRjJMYg8jwByKQ7ZbP0SVh3ewe6eI29IYWvNYzAN
e38eur1DbQGkRCF2VURDtdf7MzNe89PNdWxv+t4WKf0oBelCEbkSMAvNWzs7LYdMfqFLbOJaa++B
X1LiSFyjF3pyY/qJp7ElBIJBC6TvjUTegIL7Pg2OqYFyFVKVPJJ4MI8eHu/UogfZICglTXKeHI+U
WLNUzpqJEPGG7I9NV/O6D+z6gTE8nCWfrhnt4Qh05FCbt9QzuzNIx7pnXFVwALlTWlecZfdRlfXR
D+ynQnUJ/1aNCjPxtiyDAyCd3PqBj/k+7UOOEszWRpPvJ2vsN6KRh2U0NlaLjRH/R7TKR/zfgU2Q
uyDzirjyYHD7HRxm9mzRngEXZb2Hor7nJNKejKgnlcM/1CYEIAqTF8O+iLZe9lkdBbu0y81dMt7M
tBt0bPaPnOiwcxU+nMRD1DTV96kaAceq+mc/DS9EZf+Kgyp8ruV2oreHSHsD3X1QOQeM2+RSwEQG
IjffKPG1SEdIV22Qx3vD7jD+LlZ/IA+Pil6ezLz21r5+Ryh7Yo3r5Z9tmJaXnDLQtCbPJqvtmWqz
bRBNxko6yn4Nmx7NqkzuudlbW7qEmmPj2dxvgAHkasOuEKTIOQXGbA6B46ofDYBrn+wMMjHcR1s0
xyCR8e/c7xzOwyre+GFALip2qT1y2xancXb7WqEJ8sLkVHeP4pjKYlhLP6h+DBV6HRdc8Joq4SNk
4aajqSGaPnGxVy63yKuCPwNarFqCS3WciHcPA+/HEGbqGZQ/vk68Bx5B/ie/9V/o1HWS9lghd5hr
pGGLV3V7CAhy2et4I+LlHc33jynPP9H4ii2cbL22IsrXkOVCXmqaTrrMKss3yqcuJJB/IiPFky8z
YlEM2D1xDPwJMavrK1QORMbahOovFBts53taIleJXIrHiZf6XeDsIMEHVIBcelLYLplhP8gbeSd7
T+xyqipc5rreo8rZJQlHEE/NCqQDVJx8i1j9PlHKjiKVoIAKYa1nt5tFglrUYM1JkcPdSJz+IjXP
eNiKTdDN7cnCKY/GaMtmvuCeJ1Vg5o3QSqUjBB9KvubBYehzdMcDodKvQg5n3MzrJLUfdmg+ZJ9d
OEx9ytp/TJFxNqnfY2sGFvCIoYA7xVdsFieny09haD3ltnpEdJ06WhZqdsWlLYsTUkn+Vb89N8pB
OOs9FmBBTtWXUcav1AHfpO28TY2FG6bBMme40oMUObrESSDY2g0qesGy5GFbrvMNaOh7EkU7Y7Yf
PB3VSKCCVZtUiQeY4sbOWRtR/uZR2VA2zjOZC4eqLm5pOb+nrvXp/0QV91b7wYtQ1a2VnLjsbhMo
aW0qQP9KWvm2bzzShfPwuVOL2qSe94aM4dJ1kJl9ZTGs6r5chSTXfyPDmGSKMNyHvIQWI6DyeqbK
MF9VffyHY15Qh76PXsV+FYEVhkm4a0d5mCNvP88RbAbVaaPPV+c5exKQ9RpZepNDa+Vj9ppbybJW
Y/FijtA3sI0oE/2cZIHW0kV8A6oqclJoQP/0k/lpmqpTkU/vlqErUFKSq3LKsapTJkhD4W4aCCZW
Vg7SJw2gecMevVUktf9Jehvk1T+/sjZCM5AvlUUvCd3bJFUjyPOc7DQn4UyYlQNrR3pEUHHbvZQD
40LWUkf0PuKx5OIj21uToCb/+Hro2g6EtCIsqYBSpMu3IvzG/CYJVFjZxPyvcsHP6cXR0wKSYRQD
aSzKfU/sFDdhQf9cN70PtfsY5uWJPmNUQsSeP6IWXBKnvbvRLFxpoBtoEheFA42VuYX3bAk6HAzU
nfgrVZoG6X79gvqYCAofQQpWnUct8XGrAFgjcYCU02k713zwukksWJ/0Hum0FaMvii2heARFfy9V
eM0iPlJVdS7OTPju2oZUhkWjAPqpa60bvpaZ7fja27O5clKG16+nIG7luznj9vCW7yhkyaiLj2EZ
gF9V4OdiJMxE37JRwGXpfDd9WUYsf+jpKQ92QF8Gd20rhkIVkq9TTP633EWFaJ8sx3iks/6rY66n
a8evruBIKn53wAwrb3I/FYKxIi2b727coNjxWK5MN77RiU1UXINaz0jVRz0i3KkoeCR+VMqnJR0P
FmnjxwQyFybYO6l8OccAMk7ARG3nB0dHqnEO+HRrNLMGy1FC5IaihtSu1BOhCO8yzC6LAp5FywTn
YHHvoVS/OfHzlELgF5y02oSE1jgzH40nBIdGvnjmSEm0trMvia/w2zeaMm6xX94cZNa8h58+l2Tt
w5oo1kKtj/8w8aS4c2XuRTnR11HdpKCbxZTO0W8QlU2YfegFIqpLP3Cqq29jZj7VhXoCMf3klbDQ
DtSc+mMFs5EFWAv0yxpUIHdsUbQ6/5GF04fb83tf5Fjc3Y9hKFCEpVy73BkAAXvFVSr0x28Z8o3q
2aJGoFAfS16QduHy7xYDkQfNch4M2JSQoY+ONuudCI79hI0M6eanxwZkyeUBGvhBSIhd1jfWnp1T
FiSPJq8de/mKQpiPEQ1BQ7pBWXifoum7EyY+7rn1UMnyYSTE7DS/QhEd/PHdtxCXGHSTsJ55j5pY
kyR65LHx6UHprxhxd7Kdt4KzK5WfrCVjFN5V96R68dB3FlqQf1IVG3/pXx28njrt8nsYRiQTzB+F
tD5Mw3p8XdZOOmuH+NJCoK4NPO43vqocpdpwJujzPUBbq6/nwsZCgNMhqFjwKtJDJCt83prvVsCF
Vc2JIMMLEtHDVBevSyufeqe8OCzdYq5vLEZEAPWcPwb/l9uaH9Kb3+MMNZNtfoxjs9MRuzFpHAFB
tnlUnpB9PSg3uQ3D/C7s8qTAM5fprVHejewUoODxQNzbLpmJQXJeCiJ19FfoP9b3YuAthXPaVsp5
d/LqRq39zSqWd/ISCRVenstg+dCXtaGTadM22atdZZfUlQR9lsVV/6V2Pnc09rkPpx2ICTGu42I9
gk4esoKfaMkuHHMpVqxOE25jzOitVVxSRoGKbvsm5EsMyYVhZguT4hJm0UPCS9ehWIvYfMbsx3Tu
5eHZV4CQHOLrdYSuNjG6o/ezEx3aLvSr5nBA5XkiBwBc1lM7egJT+sZwq+HyiFtIo27gAkoS6Bih
fJUyKTJzB0IgT0jNz2xmS/B1glSxtcQtGeWpKs3nisgZIxOPGGACuaD3VorUPeHW2A2u/bB89VTG
5otJHRb6eA81chsfekifwLSfvDa8m/SaLsZP2fJqBEsOmTttVMEhEAvkuVuCU5/1h2ZiD3Zluo5a
916a86sxtifE+Sdhy4uCXiIRgHLvUXLUtel7n0lt6iYwAADn30lWszw05h7P4HNi6m7GeHY3AQGh
e+Lxn+O5pTARNj6paQmgch42ymrVdvKbjciEwKefko5bRjQnNvlzbyQHGMBVkjh/2oQgkO1Udeta
ZG9xbqDR4E0xh+I9TU9xwrcsA0ulX5lvlIFYK5l0q5EeBunDYS82vK3tb1TtWxtSNfBxEH89fxto
0OWd5NWhenmg6JN7AAuTeqc6sb+1NTplBG3br38q6BhFGqK/xmhy9pnj7KmOtm5oHfaujL1LPtCV
hi/P5+xMy+mFw91yaRdxsqr0MDktuUVJkiJ1IWvFFvGxVONh0aFXWRIjRbbYmzou+8JbHRiAM7Wq
d3awZBv0p2dVy+eko8wYSRj7o9UuaykZIignCrddU2LAqUN0jUPIUOoyOPXOH5Qv5OfJRyFm9B1a
hZ6h3mBtnAWrc9AwRUymLE9WMxyKl6UJnL1liBfRI9dSQ5fvmaTRFgQ3UNYnO+R5kYJoxEYgOidN
vEUQfHbn4KXpyZztQNcbt8s3aWuXv3vyfOGgMUqN6mqMKuM04LKF+d73nNq9Rjouhp6kPOQTkkD6
7jk/ok/h9TibDXyQbMajz3vOt/FQYUQ51zHSecdJ3G0+GISTuulCTnm1b1q7fV06kT+J0d2iet0w
PARPprm057KXDwOv5FZ6EWXZtGmvCaHEBmk7grYE/sSDLEIsaXkPvCYLSwNSpCXBD0X503Jsu2Jr
90RO+KQhoYt5YLGbDjlSBPo0dmVR2Xup0p2yhQ5GT7oT5WlML5N1iBp1x/7VngP3QiSYQ74mas6J
3B9jaIdjTMMOTX/jLsxCaLUCGbvr9XcEQNxaQqqYhQ/2FMNAcVJYOwwEUYqtwWgIUKJ/t940DrHH
8J8sPONAFllLGvuPKeSkay0oUUgcxrk1yCtN4QdKuAm2ipOU8mT7V7Ig9MoM5xgTc4W+PJrQWIlf
lmKhoIltXY/Vn2UbcTS0hkcZx/6GaBIX+R3HJv47B14h45uBbnKhdH5VdqZ2vdW0Qs826tyxRuUX
peQb9TxoXkVU21C/RPWIkcL4YcbmN3Saz4WBNdQguJ23qyTqsX4RAQ8bVQLiZJN+7BSGuS6E+GGq
UCv83T+KBUTfGonh8YlZF0y665BFfG3O9qnD87aSSsotNHsN7HWNzaVDQc2nNe0CFRa5nkTOO8bW
LYu7rFSBLqW7RGPj44jYxi7SoSmb7xL5XBmWj74l7DOEullH7nf0J+yyCXiKVXE29C3/VObt9yZK
Xr0KP6ZLTMfGzDMsbhHFh2nPiCgiYrvro4pD5N/TfA37mBtnzCw98gkz3bguDAt9NiFjN1omb4A0
/s5OpoZak+otrLAYZA4FlKqkfgghRS3byxL1f7i94FaqbkvBSL3FmM773yea4nJXzeQy5mYoHFSb
GRqzW6sOgi7K63DXxBJIYu6uG7dBSa3EBu8aJ94lQctBpiCaN8FUqxq19yTdJ1OTmNssxWQT8rIX
Xvts2caagm7crcSTA/USK2SoaRd6LzZ/AX5sRiNGvw0HvwwFOc7AyCUZPkifw5H8gl75K9a8ZylG
It6UfetLHVY/kuWs6tPgvDHzVxurQz0q4ZNXURl++3qOhhIDeN5N57KZ5DahdnPtICbxBA/1aHvO
hvTAOs8Lvm1ec9CvV3YyzCtzUsNv2/DrzQJoPy3uuI5CAlcDn863YGj2dCu95DF+Y/piOAQL3ho6
yhHL1Py/IeSFpkqNCRusNA78NRXgSAWjgLJN6xQjn9pJDVAuY81bW204H83Ewo3TBocNuQ0YEkDr
8QWEPKfooJewR4JkEXsJBpwYGQZ+w2Y9TKfVmHHvk1Rx3hPjyRpgrqUz3kst0RX5nXmyO5jAFlvA
YrtafmFrpyEnldnBW6Ds0bWMONT9w6KbVAe1HAkuYC4ZrQJnpXXw3ImltnVfzWr5rGIWmEWHJ8eT
LlzM5XM4ZN9qp4zWeTocyFzF4UK0JH3a2nqEspyfPDxR5f3DUt8MxUPbDBEwbF9/V3b59vVeJLVD
Goo6BlrbEyAAYHJAAGBnPHeVi6/Lx7jUD8vexoy4cipEl/1EG0iV/aKcUWxdQWw+uXFXv2MBw+jH
ApWUDEDDOQmTzyXg7/hahEzuCbJe68ruFx0KhjLuZ9rCj2fM//YxN+KShDO/3fpV99MOSED3UGvt
xHtYpcU2lsZbz9vmRMFbv3SfrV2Jrcpq4LXJ4n4388rHO4eawvvIU/lMiH3G0wmZmZccUcjn2hhR
K7dENMcR055SRANWZlzB8YS3qWs/ZtKN9obhvrNF/i5iD+dPkYnTTIASS4j5mrU9s5ynAfouL1dO
HRN9hNlzGamchfpuE+9KOuWEhGg2Vk68tsf82KPfXFkOVp1ElHfT+yQyG02A0bPLjki4s/Ewjx3V
6UZFlDjoSDm/USW+8hElrQigfQfq/TNLOeqFv4KuZG5CughWyH/1Ahmvs9DedgaNnULkA1VvJycU
DNmNSxFlmPFRY94IUXJL8Z1lK9HVr8bELfFFBmU67GyH+PW0iMjWvzhOgYpkbH9PM4v7QFlq7bPp
dc3wtuThoZqr32kG3z0URM3n04LmyEKz4etzL1UxWIed99DhAcvg7RjKSVW0e/iG3ikeTuajS+2M
NZIhTuQBKo15cC8FCoautAYMynyor4vuDRJEbjGMTdvSLhxlf0q0jy1GN4RI/MnXF3UNJrpkrn87
gyIU0gABjDXR5oS8M6ijYmZzkMgenTGfgnHeIBSajW2J8O4KLMKycolEx3URmHwe22/O7ZicyoYL
NcAoraS89zjwVyZL58ozipd4to+xip6+9uls4ieJOI5h0EgOQ5c96jCedllIEXyNy4qZabk6dlVt
/Yjc3URfD3pE3ZXVPeWtT2IqHz/G3ArtQes7pxIAyK/XcUFfiOGJMpMFsQOmNouwAhcRWzNmhxqQ
GsJyS3/yPmEH3QUzHZVRNgJgyb1TxuWxz9lhS50mR4IWahKslSuk+tW6qfFRmkjkiOyNB/J65c62
0NOGsnjyFiRSQj2Z7XIvJKu4YVAHYIn+JWmQWEW3r22ILZCQzgpcNV5yhdrWwxnmRIdyekr7tjn0
rcppM+67vYvQp3e7m8UKsSroduU4YOyDntyJfoi2/jhGhyWUfJtf3ZlYkiH66fZJ+lLyktn9S7Hs
KVSTEDINaGZS30jG6XaIPmh6iyAMwOUPY4NEKRYNYYbktv895uf/c+KfLKJ/Tfy/1uO/irgL+cb/
JP+DvwVmGNoWiVA6uofcmv8k/72/BYFDAJP2i/xdFvB/yX/3b7anE+5823Q96Dy+i9VrSP793wzP
1o1VhDY5/LHzv8y3+2eJCy9PQEINmwX/c20OrX8JX0pwLHo90tOfftvJZ6pO3Bdr5IzrJsnOColV
bc1IXHG8rrwFtJCYxkPlwZL2y/CiJh/3YOYbF9LRyiMt8i6NExj+yXD1n3oFdYmaN9l+/dZzk+AJ
UWu6a+tv3ThOl0b/Qh8FjUQWNssIJ9BRjNkVBd/LMNfGVXStCfzsRfsELyiZjPtizE+FW5tPDl+4
sTjmE/QdTu9m+uH5Fqk2fg6dsahaHLMSiSpgEIe6tI1erKqzsVDzdjqlCDb29B1n7xEE9dNobeNu
xZBdTaPr8rBLfFQLxa5Z+avgi65GGgoY4eyH30wfQe3cOUXRBTSHfxq1452NkhlnqRm27KXNqZMn
gMfP4pScf35b2K51resi3ztMNaevXxZr+vvL9a+TvPRt+kf9hhVAzJtuSFyi6ZiBpxVW/6BUIiin
yBS9ih85A8K2cUyUBm26q2vT4WPVZ99xhl1oz/Icy61KO/NYGxkZhhmQRdHssUj5OCiXOzxXePqH
dwKEco7r6v9UY/lUp9XQ//u/Wf+s7tKPGAloAZ+KpDH0L+5fPtsypn6QL3nHVeXQq9jptkoBkseT
3W+yTpG2H8zpHu2ZpdsO23NG4jDRJk22qWJ7oErXmOj+w9KXE/H3P3w43qO/XrjQRTJg+yinBOre
f75wFraXqKiyEuO6M7wKyq0vsOFHtJ5npNsgsWPfnBsXyLTpSHsVxMGXDuAWHk9wD4vEstH1X/77
D8V78V98KrroPI/kLGLZ/ppf5zKkDaY5Vh+W4/zkAqTxW4Vu/pmiDnYsm+LQJlbbQ8QLAFVRyvNY
zt+py/S2ad/JoxfOPxdyDEG2aLVAPrELOR69hihf3XLOfjjdJS18rDTM7Wc4A3j/JHIOVqILzca2
hQf+8IfZv2cdm6Ya+oczt8eCFHYmf4ospa1+tS1Tsm2Xd67ZzmWe7eBz775kPJKx6TzN0O/pwmzj
aWNtoupzkhZAQEhjg9JGPxFQglgrJjv6Lptd7Gk7RlXg0DedZHl18HwdevDhzCT2KQrxdJcuOJKJ
SS8O3GZjLdRbJ6ryrn2AQ4MS0nOBM6RVj9aI3N924XzryJF+Jd2aGJ92BtiN4dRLK9vbseOBZr7A
yBZdUh6rwKhem3Fpj01voh/qgR6dIAkB2bU6UxLxk3lZu+tb2jBE3B7CRAgEPGhJOZ9XoXiiPvmV
pCh/bfXJb7rd7duwiB9qFv2uCpw/jB7EopxOHSprmi+H59EHRrQbn6JkTkfCK+mP0hqkIT2Zcyy/
2ZFNhXTXEF6LXwtnvWtv2byRKTv9s+PJt7GnqD6bgh5VU+btpS11AylZKYk8024en8li8O5uHP8u
0VyRSLUQ0kWyQqOvddtw61EBcJSUZIxmqrtA4AOQFKxavTUPe4q9nbOKVHcyiqyAgIPcE37zMqVx
+zRYwSJJ6A2LnWNh2EjJDPHwQObC9s5JtRzsbnIONs9J0GfbNpL3zMijZ69pARHSsj3apUR26IPd
EuCRYpsmaHrtuFDleNGCS4YOkdi0MNqJxn0bBGWdnc7Z6GLST5J+rI4LvcWxW6gbAd1vKjXfdOLa
KRzj13Ca2zOuIrzD3czDFzUktVjk1n89ZMPUfYtIODjXac9oY33w/gavMx8y9LIXoxCIsMPdENTm
gwi/cjJgvi2V3FEA9FvsOJg0GBF3TkGudW1b56Jc7lVFGUFfdN/QoVwlGMsN5O4V8cVPaRnBnj39
Y/ZkdhQLarNEBeEjcG5+N6Z71EW4bpSXX9HSpPqgbaHcH7294xabZqqdU57teZ/S5xkt8ypvFrzv
BCPEnTuti3lpDgs68nsdcfzLm4lTeonGoodNYSGf8XMbSLHQwy9yl7Xzb7emJov6RfTpgWvu83D6
uSz5obC99jzbqtiaqW/szfqIhg0zAIrX/dJWwS5oxp7qpd67ZeeiWKJzV6fX1PaGnx1zMf7yDa4O
944VjgXGq14D4IFtOKDLVdknpm523NYvzm3g4FeNP31yR8/GWBPp1dCCJn2LFpqlsyCdm/IB1/mM
DineJSGYjC1jyBczvgl/8M8mtgode5NsbX9Wx6mOH507H6iDG0ioccoVIgIqCLJ+WhGTUZ2jxINt
UFeMonTv9lxMYn5SonOb6Aw+D3he0+syAHsXaXxpWQqOHMDH0xLVBE5FCBCXiYWG7LzkVUkkRXXm
/UlPk0MZn7h2cZScFyM9oy/5qSXZbt/0z6UO0BlJMaiQ0Ryxnuz93BsO//3+YIX/j1zTFvhwQP+w
TggCcf+ypTaeA07Q+e5HboorUmnvziYLJFtE9xEyel/F9CcZMop/uKN4GabXMTDCa+xY98TiLfPy
SG09On057UC9pXWHlsln1es4QmCKcOp9v5jtrjNs50zSD6+dFZfnWjxlCOjJ8Jt+oa5AIMmYFxbu
27j0zaaf+/zeR87bV1vkpDLzlKvpbQgAZtTUk52DKAE2Gds1AZJnNdjQrGMrX93pQ/R9D1iafiNJ
6lGBBzB7r5rsRphh8TwQrHfFXY4RP2utvevYBeLUWWGuJOWnqPMjbU/EUJg+jnszSC9Db+anPCHI
rWa5hwo51MrApiRx6jUOHDExQdVt8CdAyyW+fv3SOnWzwYvwm96sdV9m31uV6D4aTncbvdJ0VUu3
GFDSa9yC1k1Y0Cf9uyaYnzoVB+csLo1dQzIhgzI5Py6n5I3CB46oEE7NCNzDLMlsHoT6nlniaAcY
pMvGRGtpe6Tp5mI3Z5SvDx5WoSokyK1U6QbPEonLrq0VlevBI9uwaLGAtBCGp5aMfFLZrAvm4JCE
eXnO3bw7p/PIPjp3ZNh0XXc0OYpujKatd5YxHL0pQc1Gr08ZxOG9M9PD6GT1JdUZjQuHK6P7RRiP
+eKNQb/usd1GuZl/b6YHLVrkzlBYS+Hosaa1K2jCPWUsv0Bc/jCmZrol332t8MOj+DxHs7ch+pBW
V9yYkRGZrAzi0mAL2s00c5ByQwxbGZCjTlkWWBZx8UcH7yypDA39ISzwLkw4/tcabGZyCQeh0SfA
y7GXJU0qg9+fB/QxGyuxyPLKemTBWXCkctJd0e+Wb2SIJBHPE5kq2Cb2JfkhpyFDkbswAawHZRXb
rDKKVwJwaVOKUIyF/jGnNPCcxM5ny6O2zdvpsnQqoz3JT+8LDo7/KVPVM/96ykN0rYNMKTO0hENe
8V/eYiuta9TF/vhh1u17jUuFmIIWaHRqftiZCDhV0RI3CpkftC75PjV+SZbi1J0IFs0wurcwfyXv
8DhFr0tRxTde6+dcT/vVq6dn/xQQYM63mcYETMAB+iGiwwBcEGrcYMqTw1QsQONMW6vWSftbXf8h
SKXaByMpPplGIKrpSWpEwgeagCpR21KjFfRBkL6jgXTjlmo8wwbYiOPUWJca6wCOxDjyJDQG0ozV
U6lbKZXk8SlrQFVDsDPnaEsqjaIUGk/JNbJSaYxl0GiLq3GXGQDGAIgJNSKTamyGPWRPCENAcNHe
EJz/5jQk2ahy8QsNLX4RusidpcbMoumJQiNAy6ECDko0LuRTEIJ2IDh79pOtkaNUY0gSYTeM81Bt
ZWtdXUrItuxXdGJq9GkEhiqBowyNS+UaoZo1p2RIg1Al94id8KW3gOkGjWspeR81zoUdsl91QF8O
EFiosbBSo2IKeCzTOBkD9bqjow0NLRiaqdG0xhtvsTDplZ8IUyxy40BGA4tZGeyyCbSzqLrf/GBI
kmLfgPQFs+s0eqc4MyvgPJI/tqnG9/An4fPWX8RVwYOucUDm08cCMNhohHDQWKGrUUMX+HDQMKLG
E+HFqnWur0erP9mYifcpg9wQ7LcrR3pkisTWcfIQqBUT0GgNcGkCYPYAmY1GNLHLrmeNcYZu9ztr
gI7H2+ySWWf3gkIXc1ep2lnDfYOTApgmGjn1NYaKfIynQeOqbgRu2hVI3qbs1I7xsKavlsBI4Fih
cdmgBoLPBz5ekLWIrwiYi6HLJVHiqhXvgYZ3DXDeFrx3tN6/VCmLBoI9EOFBQ8NxPPxOKmQQefMH
2889aYi8y1wT5Blc2QX6nYEmM8J5NrMQ11J4W7o0r4FCeYVoZLeMiMbwPhdbWjJh1kv7tSWhDx6z
FxTBc9V9cO4YD43VNPbeCvuPeTFumY9N3R04XNcEW2OcBDNVcktzETbLekJATud3l0AL5dn0HFK+
V6EUWKcOhsJhtKyVmppjGg6CVWn87DpQe6u4uX7yjgq72LYfoUdBbimJRpHuQAlX0m0prMXHaB8j
TQX4mhQAGWhWSetHh9a3r0EAqp5gMGHH5J6k8ArFcM41zSA04cDYhFwIDsLTZASYv9jW2S+k9Wrn
asLC0dTFoDkMTWZ8PWxxUSFj0VRHCOcRavKjVcdUkyFf7+MEPxLBk7SaMIknqBNbfUthUhoYlUFT
K9TQcAsXJp5+MXCa2N0hDhKEiXXyTWbDM9HfBh5jlBLLHOggQsVibb8WTe+CES+HIZbFbqIIfKXj
TfFSM1za3oH0cwLD0mhalUQ7HJjIiNVaSM2s/gzmUmypQ+2o80rvI8EelCZiKOAsJMNpRMFI3l9N
TqfgbZMOOVSFa5RrATaxRPMICd7vI/isQhNbmaa4PI6tNNetmrmZ4LtgpFwME6SS3JeGGto4gSEQ
/clbeC0aTaIlsGmdptUWTbCNMG1xwytBn627cjUNN+VcfJgHciy6/sUyTBJcOF1HGGyhpSDyTBg9
R1N7mHCH346m+1pN/CnNAGoqcLTPUlODISEj5PiojeVKIhhqh33OmM+T1ZApncIeG7CMStONtiYe
bU1Bjmhha5IzISYHTVEC5t38muBvW0RPoepRMmJ4HIL4OUyVd6I06kCLUHZYSGvDZglIYjdEZo4v
Xcf6b5Nh6Au/gmhn2Uz8aA1L+5yUza6Ka8jVEuPaUCvNkKRqP+dWxI6SF+B1IbkQRpVsYvzAmrLF
jgt928Ljfu1Dk6Z2Z83xjhG7hcUNZGNBt6Af8Xo2rpCIQAhFhvVOttvad3i+YJAbmGShKeUFbjmH
Y267EaW00bxFrUXopV37nFmKW+e08a3UJHWk6WrEieyB1ibSRLYLoz1paruqj1JT3ZUmvXNNfyNw
PXiaEEeaAVUHR17BlZMtf7I1ef71XliLcNZl+ZbgfV+bvAh8zObRedEPKzbvtTGmN0a8yKc9t+2G
S2fZBf7e6i6WkFTtkHDivGkg9bWwEKE1rvny2mri/0vDgCEeJhZVQKTlATR3j2vO4BiGkQ6Qv0Ga
N2oCS8sKSvQFrhYaoI+A1kd6AGZG6zhqhARVQpyzupdaqNCjWOCjfRMoGBDc70fkClrYgJ2WPV0/
R7OWPVB3jt5ASyEqLYowtTyCOIh1EDLR1Vo6gSuOh0DfIZs8ig2JHI9SJFyWqv2zixvy2NAw0Gf5
q/BQgLlFCwU8ekc7J/Yrzr1fPl33q07wUFfoOjgsXyMt9AB4nel1YAGzP0apql3YLQNxqHLaF0vy
lQC5WQy8HaUJa+yCzTRfshItMPGbQ0wqGi7nHOGAPd6tmr++UQnauUrusNERdGjOA6dNfkw7I/Sm
wi/G1FcMVnuOyvmeRPYBUA67NlT1ifpmok2wLI1ytPe+gUzZzA+pwcAeFANyHPJUQp8Wl77cEma5
HGXFaSy5zAzNu9rispTx7krVVLvPwgHRRQbflFtBsSvd3vjpFj1dw/Njog9yjcP64YO7b1WEVmNi
6yZNsQXScd+nnMqSMeF++4km4ik04VRRDeuoiZiqWyzMo/9e1in3bDDTkYjTZkN7kr0mavM/uDuz
5saNLAv/IjiQSKyvJMF91UKp6gUhqaqw7zt+/Xygp6dtd4875nUcYUWpFokCgcy8957zHeXaeh0s
3i16K1oBubmcFJbruEfJW2UNejwdG4COFgqHBi8xMPn3+C8weKOUluyeHPFnbYpY0UHAb6CPxaZB
XWaYREc3snidZA9Ih6CSVZ/N57Gx4hRQjQpB2Uzq8lQDeKRyU2CXrxZFhaa8bwobakjyTVe9kMQI
OhUTg2Yl0qYtJIb3Emn5c6Akp6mX4xkxNRrzauiJcxufqCIkzpGUsBiV97PCa/1GQrmyLNreWlp1
qaxr1YjcWgy1Gxm6vVY4OrB76ETT08pij8BlVM+WPgnkYLC+VWUbbutMI+y6B6OSGYKD9tC+OzEa
sqjJrqVkOuhM2gz1KATusYFZuMNKNOmGAUIRmWdgevX741eAO+FWjsUp1K33TiGr2R8nJg1ojEzM
lxROyko16xkCRWmYktmwb1CssxKnfOu6uomAIzFy4MA1aEYsvGlsL5nWolA3jGapoatehjUWMhH0
eLDMvr43piEYY4rMLRPEUNhJoOn23g9bstX1gVLsnCzzIJI6ytrR852m2NWJy0vfFJxFpAzYq+qt
UYTl1h7OCTCQI4W620gt3Bn4C+3eWsVwtn80JB+r3QwFL05J1yrviie+YfDilExB7U5pa68yIJvk
zWFCzDX0ZCGnFnTRPCATVCet9CTI+cg/A454FQCkBq8svuHTdu5S2gs5+P2zryG/ycJ22KCvie9p
xGSnC7nLraqobj6DrWWOKmjVFAqkWsUKt/H4K4+Bi1leXx9EXL6TDUzmaJUxLPKAEMO3/PAKDs+y
cLQTYvhw0Sqm3Hl1l7lB0M+lQZksMWiLS2eeZJauurSwD0Rs6btibTZlfMRbtJTNQbN0/1naaM71
ZLhi+aEtQoqwTaxj0lVQB3Idvl5AnkOfREyQfP/aIGCccnvdAnn/qajGO5ruhn3E+9YUvFMe40Lw
MzpyWyXytlqUVOeoZFbuBE1P9Jq/Blt1IfuivUIY24ZdbQKgDitQZhTEDueVNzpOX3XdVj8TFXM7
wxx/UVYaWJTpByhX70VV8/ch88oXL3f0rdKyOo0BpxqNo+wW452Tbfyp6AmWC+A82SAUFErSRVTE
E3rJvj94cflDevF3ZBjilqZWuonme5OmjKHDVw2dDQ7buXlM8KuUqnLoMx8E9uNzFPR9g89sSJT0
6kH1mmbpqTVYUM+Kvj3bxDqrRlAd84afXh3TPYfx0A0dWvJA2pKdZZVY/+i3rL3JCUCwNqg5C8Vi
7vCc+BAqY8URcOe50cyy0M9dC/qtqqATYanntJmLFx834otphXtdAwIZlX64acOUjlLSTxtWqJy9
ruLs61nJqeadX4/Fk8Ih4cmQve+2YATdx6c2pNutWc6HcYxUh1adYPzM4gWFOYTL4h6amhWiLjeW
emc2v7rR5EHxjU8CzH8Wusi3im+M+4HFGbFb5O29Tj6ZDqN7rXCCi/QMglBZD4+epZ4cWvrbUYkO
mu2lW4wkvsqXHBt7mymaSqZ4eVD81vpBz+1MF2ZYhxOMQ09zwG3kEJnaIA7uU6R0jOem2G1C6d+1
YgROkk5IW0eEBIJ67jzNHx6fKhUFh5zAllrmuPYSj8OA1t4y0/FfbEWnxA0SZ6uSL8kDQ6cjN/se
q6+kBoli3gLQhsiiwMh7xqUbVCav1aDtu9pnE4kyc59nE/KWWcxqlYhVS5muFEsCw+FtvDw+PP7A
6bGFmzpAtTA3UAOqyrGx5DHqsO8WtKDaCncu1jZxzSZdvcK+AueTR4d//tZUAD5NTPjNfqayLoRV
u23ZAq6A272stXmAUtiwddqxdMPfPAVG8CsQVbaxxUi1oNghWLsyY8IStm+VHqukahI6sjETIOgm
UoyK/ghLZfilYbFczYD7U4mMd+OUJu3SqUwPhD5Vy5CCe5XXprwAP4yOUot3Rt/JSyi6U1z1zq7O
E3nyJAKy2nD2RtJo0E588js9MuvKfDR3mZac7QFdX+Z1xTlVk+Is0RUvlAFTbUp3kKcTHwSTDxoW
OguhkLfSF1d/CneV1k3rQcFIpAxmcOg8ggGiVteuaW3rG7v0cb3NX1UatsBqDo/s8SkVQbTu/bkj
XzPWcgSyuxzYvIv9vnM5PdVs0/xMY41tKanzlLhPMyYGtnr2+9zZTLVOu2NS5M3SzWPakHj6+Ozx
wfZXIlKK2+OTSkUyHk6mv9bqQOOaNRnfmPTxqvjQoqo9y06058evGMsrrmXSc4wTAc8ExZ2KcJXz
T5BdMsEmlmnA6fpPBdDuy2NcUIf1W2aHBUkoeXPxVIBbPUlPk0Ab3BKd7GrjQCMu1ts9vecTRxPh
tv1RxB7yncTbtX5bHsxCQVPWt/2SWvWmQrJ8Afi34IuYUMmZWfjhOVIYxHNkG4N3hDiNt8iMOYo5
p4KEWVzjtB+TbR6o6V3HnI6S0rt1cQvK30z3eexVP40guuWOIB+4K8xVInn8qaKzgznVtPx9MW2S
rr6NIcizVB04iCCc/ciGV9E2zrfQe61hMEVsQ3R2VYNtPrDU7pjKYaXAftg/PvMarzsiSqm2RTSy
QTRCO6Q9dIBWBPXFmxBajjBLl2XVo/m2pvTZSiMfue/4GjTVu59PcqMyZtwQgKRcQk/shyjcFZHl
b9KJSL8xVIDnjUPv+r0ebTKITDvfqKE5MV+xYN61stGfuyGlecQz8NZGzH40nSnkRDL5lT4AJXHo
OxsIuBCI7Zav1sbHGo/9wu4ca+/I0oYeaNX7uHbuaWXVq1Cls4/i2Vnhd4driIycCiqXx9Y6GKAJ
lrVvWIy8Pz1sjPvJV47wJayVb0Unw1e8G1Hh5/ol2ENqqG9eKBBeGPSniwZ7gI9iBukm0svbJFXz
K0zyLUp8b88xLOOOMune+GO4SmYzQEwiOpnYfAgT7XsZezFCmhDvFJDGk1C9YKc4U3rKoZAzDonD
LczMu6ll+rEj3+ToW4myz+wSSS1jMzx4/MHvv2S2v3IKlgaL8SRylppLphVbCsL89PgQAq2kW4Ve
+sHX0DIiaZzEPDFBDvzhKLAvbYoGTSJANXltLYGh11B2GvhQhHGBOGkltvsuM7OD1mpPueMM14ww
7dMgq2ptp8krzU11n02OCuiCD49PvbGbrWntzpIwCJRs6BkE9/aNYGHrFqN6XgYOrrTHp48/sP3p
tWW2DdZWJ42jrdwJQvHcxr0PwcQMHf/LE/DUALYj8Q8mvOtRdc5Z6zE/Enj/VelbqDFzeWuc4Yld
HeJrXNO+rXyi4gh/iJ8fc+KRB2WFKd5F1RPtAJJ3hwCYB1OniQNdVLll2r30TbkNwoIeUWIGt4Sm
mFiNgwMTS6XDZ0KO37PdFQcQYt3J9gtxeXwY8X7Y5HYQYKFuWNbEzrQRRkxIQmFo9B3Yz5G4Aryj
TmWbN+YXLDGUT67wJPFgXd1uGATRsWUstgeLRUKEh3+vHu3uQg/FxTKiHpuxfZZdFWxsHZDAqAp7
AVgF+p9ZR89Gol4z2OPfgm5CHRRZ2hbYZnsPm5+TExN42/6AjzCicifZm1rupepibaM343hm+2QY
gejLYHc4jLF5URrz3Gr+R46p+kkNh3cnqZl+6cql0HVjPabBm9FyVKjooa5bqEerzKkL5Imyu1QM
hQxTv6IrQrjSof9OmsR4TmPvoFWByjfBj4WbKN/ZvrFWu9E+jEZ411LjPk6sPMOUu+zee80hNtWL
cZNmAKJmjUF60FsngBLSHc1AV65GbV+czMCJTD/QrWjdLbJJNQ4gDNG8chIiXiT3rgayzl0v9jAW
aYigeegC9RlyD6MwZkk6lRg1h/eN/IPqWSMyQBvlJhBYezurR5xRSFhaVP5Mofw5kEHDFCRjWgS+
t5Fq3B/sfhIHY4hx0pZh+eyTI4/pcyjVTZ/DJHZi6oUyMl/iBt0NY1TwCKnjlqWq7Noy+pxRNyfS
vk+mwEQdGCksBs0rV5Bqmeh50VfUTICwiqk9irLBataXtatwkiKhCiFQqKgke8RrR8URP4BUkTid
4Zup/inT09cqoZli4P++QrPjomom7SK/N66SGwfNc3OaNOwQJliUZdZenGig6+NZxxZ7xUKXxkjB
xwc6yfaGkn5b+NpJR7r83urebDAsKaaSEWhyOC2rKsWHUzFzeGhvqG48iCh2e7Rb3rIhjn7hNG4I
ohTmocsj81CQYaWIVu56+DU8NuEpJuAW+73f/weKlvYvs3XbtBipMlq3hAqV6S8opKhJo8juevGj
Ij+MgvY1dZry1UrkzasmayMVm0wtGTFGUguceI7e7Lw4PpSeNmeL9h4iRU1ZJUrzSb69si0rWoCC
bZYeHSluZtP/BzWABQfqTxK2OTiZU5lJTYWU1P4ru6mzSrpBU+199j7aYL8rykPZs5laRqEue7AI
tl9FlLOdup3o5RNg6GwsPXfeFdre9KmQ6uucnYfp4cJY1zRSPILacj2qXvx+sKHl0vc1DPT2Sl3C
OhTdhgkUje9GopYLxPOQ9O166kaed9ZP1ywGGpkWaFTE1CTMxVFE70WpcZ5CHyvw6OeWlrqA65Fj
N3V9bEs8Qplx96IweWYQ8ioys0A5RNdnDDY0QtZp2eQ7vxUVvQxjuOr6lfVnypzUjcbyw8ZisG2d
8iozRKAMG3Wo8ZZ1CzT/TJTIN4tIjIXapuW2Rwh55ZBNRHIOVULC3bB0Z9ExUr6MAaKcPuaI+pBr
/P9WPtvA5f535fPLBydDPB//Sj2b/90/hM/6b45NaKhuWaD96BX/j/DZkr9Zhipprhma+F0S/Q/h
s7R/swRqALqCKJ+FKlC6/kP4LJ3fZlCg4MBv047g7/1fqGem9mftM3FbPDkc9nkZDt1spvF/1n5a
egMxV5WEmCP+Y6rAdgSi54mxCRO6hLbTznY8VBUBasTujVm85U33uvhpAs1epq2sFoOhFORLAKE3
nOZXE3cob5JdNBtrOecAc87TC17ql6KYF/peu0sawUQofA2oI1UNHLeaExFJeCei/Dx6mf+H0HpX
GhIWIiXHLazxDQzSAsj31uwxwJ8sy2VX1PRxZ+JEAjchBxY1OQ79Oua0GuqrEWktSOJnM7B/1UaZ
8KTUKB5DPmjwInRJadXUQ7Ao4fwOyWjvppqMuWi6CTM9iXq60f2k5VVwbOYMHqzs0flAqbUrPbUh
yENJTybrW0ZQESixyliEsv18/O0iE1TDwNmIQLCeacQsA/poiH49lGYtX66A3QUzgyFtamD12qR4
upal1t/7CZyD48l7JcSa9tNHWQUFPxL/2qliOj/eM+JpJhxT98kEZpeF+gsIRdE4OSqVZh3k2Bwh
7JtN9DEWBuk6efPpCQzEXSFWPn53otvqZW4w60knMlvy7rlIh88cPD+YmlNkZC+kRtLXZGik7Shg
wHuVw6fUzA/HA/UY8nJq+44I5yXyhpvWiXukmGRGBS9+Xn+WMyYlDeN1YCRvjRIYdCz5F1kV/Kr9
N0dMt8Ge7vOrR8j+EjXBkviaJ8uAx63IBr8hh1GEe0iw1J7ZGu0tL6MBidhl5/TyXnThCZgSpPr8
Vup0i5FQT+sZBwLSgPvEq18t7xY56t1sxA131OdgzQyN7DgN7atTZ/sp5K2pGlsuDL0CkMJJycDX
s+D5lIskuuQq5z4qY8YX8PbUDElF9TI4+Eab8Zq2XFE5D+i1rr/lPp/5SJ/WEa73RTvulTF7Twdw
ClVEe1Uf14TKnLQxP4XMJbGv9p/dAKjKnxbEguLqvJt9chKxEazm96BI15GXv4uvpvMlHnXeAl+E
+HD5NgWv2keZCSlsnU7TPUy6z8ffkAMMCxvx8mK8lSloJ1shkW++eb3QC1YlD/einrNXeXmPewmD
E8ab+Y5wlJrbokavRXLnAs3lp8ZMJYU5Y/a7Mu1vRkl2YiQuAyMjZ+xfEMGHKz2HiDxTcmE3gTQz
EA20N6rpnUDTtOo6BRlBYD9JALDM7tvPcTRfIx2/E0CjpY5KYuGZ3XcPm//8kDhKdqqqdqeU4v5Y
HmwyVxf6wM9Ov+h9shvyMOn8V6EFsitpb1WD3hYe30HLQgB6YfUW+KwqDzyPb9Bgq177UdxK2Paw
uwdEFaGxNYlnWbQo3ZQSb16kQz0MnxI//aE1zbf5RYqO3+dYwaUcms/HzzmZ0406mzqsvvjyW9Dg
POdhmK8N12ujUmJqUxbiL+PHSPPoAy/y2Y7Um12gEQI/aNX6Pe/jkzTxGjUwAxGXFZxz688498Fb
bRS9+IQTdh9M6apGuIn9XLhmZZxV85N3CbEd10q2N4ckqGi+gewwPDKde3eACQof4ze8/0JFyiqf
1D7Ir7WeAOWIQzLf2nYt5sULwFS+qCzUGdzC0jF/Oins9Wy8Icr+hI/EE9SqmwqpRCHyfl/JKjjE
5tS4ZATWFOTIKXXOz5vcgdZtdIdJHzktoSHrGr3dABkgB01v3jOleIJJAp8iYi1uauzrVZ/aqyoh
7iuZ4Td+7v3KSn2iH9IvmYo7qK9QYvedA0aMxmANKgIloXUua8bwVUvEYcgU5OrpP7PQ2kb6lPEy
SXpoDJBZjBUUE3BZHgGcFRKNAVq9mDMPB75CIfVEeuO6Nh0Qbjj4yHbJeIISYxeVw3cZdwnnLHXa
Ks0rTWlrU4zxrRVsHSwHJGToZAx4iM572V2JWrc3eoRkvk4TOOkDgi8S4qk2G74nKS16Qh5EoTf3
hLbJXjbWr8HuxCak4ZdAUqjTnjfaClhtc/qRON3WaWZkC50UGs8uyiUR7gZtRzvdmeF3Cp5so1E7
LCyHbq1JNBrxBeUip4+z6yPvVyharnFq7DH+DGs/FNZySNuGvFXtXkuT3RVHBqAK4hXD3qFtLyLi
QvHC+MBJiM8BjTlVa/JsnvtMUQ5ooVZWNgU7cB3zGw13j84fFkbBREevrqKfrX1tjWSQiesI1HPA
l6nmen+pdx+tnIxVwyxgmXLXZDm3W9py67Q0tpgaXSD+sIRncqmBt1zpYo4hzJEfmAYSxpEnRBR0
mqzqI5rYBcfW6NZ1GNABlb6/rKc0W6NWKpFixd6a+Lutybq+CKQ9nH6leHCWoed9KYM9Pte9dxm3
nSzMD5lLpttoOCMroLSKUdJ1Vr1R+pZwBhNJCDJEgGRq52y0ySbzqCNUQYkMlzRXZzU4wAAy7z7S
6yFXAThdkPXAJORwQC+f4pIXrOkUDqnBgb7QFXdQYWZ04ejyugeFil0Y+u7BhiUzTq4CYbPXtsPZ
nAqm1+PNtCE+GQFQtDIUK8t34OvH43D2iAXah6Su8tCqSyMiZgY46XNkolSlRnfLmHae6pjw+ppz
aLfCNeBMuciv16q0xDEzOZGoTb9svXHa2Xbk4UQfJuBA4t0hKYkWxuivbNk/C6uTaxLFyfRUxd1W
B1dpSSew4tBn1jSc7bAfzjxyw5JH5D0DF4d5w5p25HM85eNxylTrWJmCJCpHPQaDUmyJ7CHuvB/g
603TPJxTzqPiIJ4YbROIf5eu2KW5Zsxk0bLbruzS6UpAmnBFTEfQAoeodEO06WnSL03NVFzKHK56
z95cddpb1TeoKiwDoaG2AhyTLpiXMznnJDWfq+x913J6giNWp+a0GeFRgdcfxO947v+/9YugcJgZ
4n9Xv9TpR/bn6uUf/+of1Yv8TaqWhifK0KiIZzLzf9s2Le03nHbQkA3qEOyX/yQ2q7/p6PGpJrBz
YurS/khs1vhy5vyP0PoaeC21/0vt8i+Vi6BccUxpm3gDDF0AlP6j3Y9xdhkMDm23yXqaeNr64CvU
Ea3gDonIONQQcE3Nf7LK/bkxQrnEN0WurOvslvznzHLmP3gMZZQVZsyk5IN27Yqp9mcQKPaCuVcn
8b3HKitrsq/L+iLN6Ncf3p1/4yHU5h/on/7Gx/emGLRsw3I0lf94d//4ve1WMjkzBmyenrIMwB1O
LNsIURAb0CdMxqtSyKeun55QzRyjxN7HTbkyqnw31vU74Dheb3srbXKd0k/Bnogak1KEJq/BdEX1
f39i/lc7ppxfzl9frkYJq86Fr7At688vNwDLNFl1EX8UcTurGYBpZYu8tDBdaLewxsCAivan0dTf
mfOiPcjMV9CBbwkKUtWCQcqRIGHIRLDByiLKLFd9eLYvluYj28DAn4+rpO9Zj7+arNy0Zep2Cqio
Aq4c0xrSl6cgdedf42AEx01OAnlZjVWu//5dkf/mjtB13cZARSlNmfCXd0W0nTqqBTQ4r3NAX7Yb
kQKIaObDUL6SnK9NZWAErEBFyn5mfoCVPl4Xb3r5PciUo2qQzu2/qkN4nl+nHp8sCKgipH5V0A9l
HME7j6Wvv55QXy75eaAZ6Le//xmMP4vwf7+zdEOgspGqhKrzFwNomk+xzx0cUzT6uwA3U1exY6eu
6rfXOnIYTsDSaZ2DN6J7R0fuL9C6yXXp1W/AfdSN01c4GmcMWqnr6DoTdLFlonPM9Q3qwXGVcQ6S
To+PKAGdmzI5D/bIxN1m7mY5GYrCzLgOI5GFnUb0R93G3+LW25lJiZCKWKlAuwldOfZR8LgP5re2
RZqucSihU7HWe95qLz7HXQg6B+91ruztFB6b7+xKyhi/+1mDPfv7q/Zojfz1Bv/jVZt7kn9YC8yK
00/TcNUiHiBZDWivmJ3iaRsSOO17QEBM62lmZwG93vCcsCI5XA8EqqupyJe9Kpbz77Ut0S/OfSQu
cO2P+E00EwlpVVxKjy/HhdPVapN75zjqHo9RI9KtSt5TUHtLIdpNGJJxpBsuY+YDedWEvQ1rjgfU
Gt0yIkXEsDl6SuuQ8ehRcf6HqzA/xX93Ef6yCvddDCVY4SKETvFm+R3FpbIM8TsRu70K2vo/OUb+
zaqvWwakOLAAhjCMvzxuWeNpRcWI5gNvLIVOudCgfPb9F5CyJQe2IwRk0lqt/cDTFGumS5rxIo5T
V0DnD33/sdhF2C7M8Nvf3w5ohede2Z+uBYgwljvyMnRaabzGP98Q9PmUsZR6+qH0KB5kVD/JYTjk
6d4a8EcW1a3rW0TuA8h2z3Dg6DGzz/xqH07le1jIswoTPU6/8IAuO0MjUhQBUJTj4xyTlrQ+k+K6
LKxkAxjo21R0t4RZYzvyePhq5VYqQYwwE8C7GE+NA0PcyghyJBiSkR464qpWAYzb9KJH5y2JfNoE
Pj0vgXYk0SzzSmHPvdjUt3JAzoemGa4KUUrkCX0XSYP+R1FxuHbXvBTfgxwHJJo4L1NpzMw0bAHd
kqAog7NwbTezmC8z3GTq7ppX478j8iBM0l9OC1Q6dRCSpOnPKDSopafveVmm+Kr0X8IPPjsfTWSY
bUlWDSefxrb5RiddUNlQnz6+KKmI4OYYci81T12P1nB5/Jwmt4NSB5BRKsoiACGcRNOj7mvf/TIC
qGtGe4MsAwKOFgnSR+SiBUDdEZU1ag0k5Eggoy6IT54d30Kl9l1K1h9agWqvRgxhdd2IvlUs45Fk
QvLRPGaJ8XPdNW8MyeCPpc0h1xnl0CBkhE7RZuMulEIN3N5ODdcSAaTKmMW7iVYGudsrtHFcKudd
V3hDE4sKqfLbVaGWdBZlhVqXYKHMKL9VGT9OY8abWmJHyw372ZqGUyKq1y6sj3VTICPbRpXEo10y
JidbqVnkdQsnix9raqA6sULXWy8qrknXVTsPrMPCx86FYc0nSlSWu7JLgatWP7Kwv3s2stVCMFaO
m7tae196UbFsVaFxaHoVVTYBzEHepiuEvt8Up4Vs2Boehy5qhyiq40OnnPx60U5ydHGKDEti3w9t
X2AsQVVaTOm9zNWfYv6TUjshU+9wQagNkN/+mQRucgG4tHrTZWurQSypiYuG+26JDmiAaFfsRtv/
Him2vcb9tTRbEbMnemhdMuTNNMLUhQdwlb5HsbRCAl58n+JGTtm6JH8MrHC9bMOWh6L0+yUSa2iF
i0HKX3nhoUE1UxqKwlsNKzlSpMtM+zF5PB5RwKsN6ukXwKZ8GPePJ0XNmPsTW+9zfUm6DszXwhOb
YMB6kxTVM3yOtTkokMEy+B1+OFAW5gdUAN9p/eGBqfKr3xNc7ISEFujbPMmuZoOuMu0PVt49FZ3i
xsReooHZt6axqkbPbSoyB43sauG5z+v4KscCmBmNBjqsXJ/rgCSx3PS8QRzMr2UYXT1u2pDWm48p
gs28I8KTnsVX7JsbwTV3Ru0wEjOQTMWPMmgWo41Loi/eoZ2vmVC+lPg8RgL1UCH37XLov0ziC9WM
kWRoYn8AARmi6c3dnhPwmFDUWmVdsSWNl3kjbFPLtTC1+B5XPRC8oba1xVW91NAYd3HJYJkMAnbO
eTPv0q+JJmqOw0mtX+wQ5pIdDlc1qTadGZ47J9laARx2R92RggdghTaj3mxajXLaxofc+Dsm03sl
8zdg5tx6VHkCWTg71N50HPR1FjCUt04jb76RIl2NRvi0/arRky0UWaLWO9dg0gYZd0UmiYsmn8Cu
Raw1LucOVgz2soHjGf2XoPBPmqZs542F6hYrFGY0mqqi2sw/Mkbk7zJXtn1uux2+wqhMobB9U5UU
4193NXrIRA7vWs2BCKkV/FeSD1kXOPWCmoE95eEJh2Q+b10F5q5gB7Vpi0iWhA7U9GG3njtcFhHy
PbfnzaiBDZbTYj6hzSdkczYm0nmZ7JOF2MWzwmendw4a1YlmXBOtdSWJUTlhjw26rCSaAPYptAaV
o4+0uG6BXhEbkX91HJYhSLv4EnYxOgjLHnExbolje+3ndo6P+S5J3VLhjhtPOMZWPRtYoP3ksVva
rfYa4RKb0LTHzs6ZZhCfukcRvzYgBVQ10w46Mkqf0rgzlrGIsTn5dDF+9IO5mw+ebWi4yGluKHmf
CT455vlxqOK5l0lAMQmmSMzr/jo7cNp5YgKQlwbmRcUyRgD1Mki57cZ4W/PFFdP/CDrsDUbHWZaz
rSudb12kbaVeKYyp+6XE/FpWP+2mfe+iFEhre6UFtZvP4LLjFKYPaxUjUKl+cf7fJ8ZL16XYQFv6
NGhawrXUrD2irhVfey0aPHlbYx+p+mrKw62Gep8Z8jauza2OHkBrlYMvS15+BBsIdm1G6gatOtqC
5oKO/cVsnTVPWp369FjtHZAae1mY3HXtV4O7H3HDKpPatin7A0pbgMCQMAtqCoidg+4cgDDgidUJ
5LP3PdMGiT4e4PAmsMevOB6wMNCBa7Cu0edZwuzcxXxt8oIWhMvCyIF/Ohw8kz6Mbi8jbOHDyKnW
Fkcz7LcVr0m3g5PXKrtOcZClM0H22BK4iboK5xfeQdWaF0Xpzr+f4EFC4XgL4vw4dcP7fAn1W4sK
U62ts9DZ3ssbwUQuGaGXYMQ7g5SOTNzwzKF77bc41Ub4cxwpR4MT7WC5w2BhaG1dgKoLXBmwxPFN
RGdlUnaIJG45bG5xb/R8kwffva68GDkAgAinF+9CSIazwpbtEVXPkfV5qMdbW7AcFzwKGGtGQIm6
5a9apo7o4HZ+YbldyG3NngnKHZMTqxTPs25RlmlfM44udujqQ5qbcQOvXsPDB6zHLN/g6Rxw5t5q
w3JLs9xYVHFF9yW7GgiJB5mTZ7+vTWodx//MQzamKPtF0OheDOkWS9hWj4Ml7dUFDIJLnyTbJnUW
rUGEHY5Vk9/jizltv7ZjFrERt4Ni3PzJ2qMXBwSr3zKHWGWz+J4Pp4qZLgkbWzy8z433BTxkO58u
63Hi9Ecjnb9pWQPbA+nBNfe59xabaCXHVZHXx6prTj10kpQ8JxwQbJ1I7ixXqETm9QNOpRdyc8+l
aj++BruIizLpEhOywb/CHwxccYh2KsAdaNEcWjl0k5mhZXzOGt5g1VbGlSQdKdCqDe325ePgC5pg
vvMSuMSdrixtlvrHEtVVm8jwYCIM1Py0BDplkaZ012H1UQXW1ct8fwp8wvPfKEa+IjW4AxLGkZk7
mRA6FP1Gl8KtDOJwgh6xVLmZ95+0AT1oZmxyoBU175gl7XfgKwjjdtA4XD2AuoEw2K+Mm5rxJvPN
CYjfa7HxrKyl6eznddeJLDetICCAUkd6uJpfNs6Lla5SibJLGDQB8K0WCT8t8gocYuHj2dMwcpNL
wzNfb+Znkd7aHjHph8+hwJs4TYTRzhfOLqGYo426JzXrJ/sH1Bhv1zs2omtm5NMC7zSGYEJdeFr6
6kuhBmtAC827gulQcgfDKsJso3GHIKJxiYx25weLemRpTKfAUdfi1kzcacyVvIxrI73jkPLyeWmS
TW++TiPzwXnTm+8Blqistw9FkeDlY4kYq0tge7Q2JhALw0rIgIcNTvLgr8hW2jl4lO1oF3fEH8cK
8ih+22E9aEa3B5Nsq6Zbk3jAosXAciesO6VsqNB34MgTsRDUKT4R6CyZynANk6kOV9oflH2LIw2b
wHyLGZpJ4UzvzXAWdvMSshjP+2I/lBj54+18IhHhU53jk65ZHy1XTdElxzEP2vd5AZTGr/KssFVW
xFDNS1mH1pRLOd8V1UDbmsdGK/O3vOZN0ld+iWxXrzZaijS+otlj/Wq+RN4cjOYw/2gdvhPoTMyk
7WfwQUsY3ztL+0L2u1Lxc9eFc5jvxVHwyg3n0KfBrpixm369afrwHMTOfl4Bat6T+WE1sneU2fQ8
yCLlJ5q/q1M5h/m6CnzTvQYql82aU41TBWdAqls267nsrYb0kqaZO795jVQWVUKc/XwDK7TlTrDD
l2Oqv4sE7CRLdvZf3J3JcuPIlm1/5VnNUQY4+sGbsAM7SZREhRScwKSQhM7RO9qvrwVdq2c3s8zu
tTetSWZGZARFgoD78XP2Xtvi6vMIESWHc84/jbQSFuJdghnQI1HF4LJnf8hjf01Q7U5L78p3UAt7
B0z4O2IrB0SzfUCiLjY7di+TJYXbzdC43BQTBpeczKV9Y/Bm+GTLwhLDofAndmB6mMu1Xq7IzxXi
VvL8ZO9W2lKm7KTnEPHCFYIU3uKzX57s5SnWWY2W/styOzcMvrK0CWrd3RaM6kDekLiyH6lrl7vR
cVBKmcVDLMVjxTrXoDdunYuN0azqW8wdEZYavAM6pY6bc6NDgujm6Mkxuk3vlyxpfrbXuSSW5R9S
6w/qfDSulKrDAC6cFlTk8J5Utq/jI23hTdg0wfJ0GD0f1dbQfoAm6i5N1Ly2xYRBlgdkCqFb+Wcz
lPt6ZL0ihWlpYGW+u4X5w+Eq+vn0XgeHpfuaeaV+sLfLRV3+1/Lv5ZGsWdJoQgbLIzsWzTZ9EGUd
EF5/jIji4SzGwbLjSdnj7rhffosUm43LjtVpHBShKfFsLXXOyFYhWZSBT3GkxenixmtR2vtqCiXS
5q/Oqx9nK/pWgKJX7cBXppqZzCop7jI5Q6y+ysZ9Ij1p1WOhAXsA164s+UeoJd+Fb0Pm9wVBorSr
DfFiFt51XCa/MkVtEdvXtPbl2o7aW4xzsyd4dBU1ubNJBwK6SRouZjT8gFPl3gKKti7SSa6Qsa7G
qgqiLj8wF+s2c00gRwi3Cm/n6F39iFqx6YgD9eLvSJybsdlxXR7aaOFiT2sE3wpccniohikQ9Oxl
6Hlg/4Mojn41y4dz4Qito6zaRIP1hhPwIo0/da8//nwkhiCrsLNOrdZhP9cBhkpYD8iO1nFRgNiv
IuokY0Icmyp9Q0cwIxVAJ4QBTTsKm8VnzMndSuyEhj5vvEywmCxvIykmMnV6/4q+/EoQ8YdT80ve
js+VTKqRIHcPb66lrztlfMMbSNj+PXtXhpxMpvDBsTPEAhwsK4EdSy8u+jz/JCgdkS9jUFC03/3Q
Q6VLASVQ5/vOPnfHF+LKL24vb2VbH2fP3eAIvaYal0XwzPZj4pwyzzp5hUwOxii2vYmFac64GyaT
NieV5ZOr5dfevXNH44OClnjmlti1sY93IkrRMlluxZA/vOuTPjDq8GoVQ9D7WSAyo1/XM7fGJJCz
OHV4bpJVz7IBOM8D8g1KK/dhIPIUHXW0F0ehLqTW+5tFDT/F82IRuAxmw5i5Q0c85+/GjOtbInPF
5Ta/dZiLISkQ0YTBvtvOQ3M/6ul4jPBtrqzG2TXoRYMsDf1AFS14gyGC1rMQLrgcCfXpZqwlZSDC
XictnieFXoeMDpol2JlMi6EwRImqMWiWV/U9+DzjqMxkYyPOxf5sAtbEQlS29Lulx/lvRserx2j+
XR1ap7FYx6qTAQHwaSSedjtlDQReUZDthzeKU4EN+Nj9mu3mu/Zn50B/aN17iHUMC9YUk3G7pWpD
wnx20SysDAgFSLzNnt+njygN0pU6g/trfHXrDquO719hzGzxfb/Phfb18yzRRLi1LVacQXX70fIQ
rSLiMDEV5DL5Bv/y1evk0xOAldafiRqyDYiii91QwS3nZ6vIblqr31uFhYAh38c8eWXD9+JB/N8J
Lz87MOBWae7uqpwgK+5Z5NeM05agVLT5Zv4LpQ1ZHC9mza/Bjj20zsPyI2TLk975SwtE3gwMgklT
PNVzzZHIey7PuaWzGtEZaSbHWxGDHGqV4LnlOiwfqWjlmseKYXdxsarkyQ3HwGRRI7v9XMB/WV54
qg0S2RzqBHLIIJTE3yEyCojUxU161vuUEG8DWB8cEP1Vt8uhUjn0TZdfUcBcG3pOdexyGdAIuZQa
yWBCO7Grc4aYc1XaZMdaBKen1Mg5am6yTDjKzqwrsXYFBXTl+PsVata5TLPbsrD8fGOuQZRHoV2K
XtQrRc4UqOevsrIPETB+EAu3MIn3va29hBZPid/yp/NCnitX7Zp6iQB1r8snmWDvZ0rRgTO/Eiwq
TcViXi93tqzkJdPgXplQE8bJ3CZE5RBTbqPZ6GmO8AJUuQeb273CzLiSiLp+/nba5zdla19xlX42
pdrYaJEl4p6JW8zU+MQ1LJ11wlF9LNl/OpZ16vyIQj/IpP3LmG6FLpbExG6r4z3Z44njYMfv2PSc
VPonNriw5kxOWUEG1JgASC98efMZZ5DvE62dsd40NdspbeP9z77y83nY0LnfDe5d7v6wYXuKbUpA
OO/A2p3PbA63KNuffbo1cvxNxOQEVAQGwr6SM5RycW/76WOGnKSJFTkA9acMtYNZtNvuJLU2aDj0
xrG/tkZkptqrOXzACyMz87UcL3H5Id2Lj22fIFgyo2H2wuofkrNWqdUssLgj2ihMPDAXwmytaD4M
GGgLcgD7/sOc9HXqecv5Z4VUGCxoGugeLYox34b1Y1J4xNKFJGqITdtrm4YvWunEjbkksJlAAAiD
MeOtdPtAdyaMiJg+sywoZ5ScPPi9PR/meTwZuFFYR8vfqPFXDq2TUo5QsLnG0R8Va/TAk91YzAen
F9T77ZrE9R1KjoCs3W0DRFFhRZ9luS2ztUe3Zhj9dZx9LE9SnMyHbPCDIcqCBHe6n9k7MySexsZJ
zJm18XXIgCYeujiI3Iby5VO4+7oeT3WF6odhkT/Nd6JAQRR9EBkWEMe9M7wksErmDvVb7V9m9z0L
CXR09HUZvsbjuPJ7Ig4qXiwCbhPHtBCbXdO2GJbXAk4Ko0DadRr+82ZHvkKA72LD7PtA53nTjk9J
rviWqi2A3dNyoaqMCCM1n42SQa1nkMFMzqkuAxYnipvlZxkuOWN2fj+l6k9DnCNAyxWW9Q3BpfCX
+GaQ+dkhlWS3sUV0V7s1z4P1XmDOkuJCmo6Yt7M209+8GKrbmEwB8bJHfGGdO586usvaeKpSoORA
mqs6DbpU3FulPKLI37C6Y3NNXszS2ueOWITFgeJomaTVXuIlKDTse+MSAULYRiJWlvPtWUxW24hi
9VtWaGuXQCiujV4Pq3qj6gXM/hbX9Z697qHsvXe+bhBF/cXnee7GeNt03bWo41uDXxcQj3pWDqMB
r7wi+iFrBSF4Lum9E2DjCaJEGB7RBNu1rjhStN07ISkGIUHXPE2O69LbbO5lnzwTg3RfIFJAst3J
NSOLALz8DoXzxkugjRrp/eDZ97lt3WsN81w8LggYUH5DA7GHk2YgcjDhcGERy+fpkCp5MIHt2gS2
1EP35OsD/YZVMeqcqLKX3mquqQEqE2XbHFHwLDkf9kgamfvC5ogBuogfYXpRLITrNh6OhkFCfEc4
2tzgjAtfSd35SNt2356mwVrnMw+Dmg7gac4qgQ6caFdoQqdagKg1D04cLX2HPRKpoMboO082FKCZ
xj8N17ne9+V4yqrPONe3/TSC0IkCNhBKgozGt0FtLIcep336OqbZnXSSIHZd+gEncjCb2GbGXq8x
ui/PW1NOd6Nz6YuRtVl9ArG/5pD9rXG+UARu8t4+GH5/zHVrZ0K7dus4aGRyMp35LULgvs4K79dM
72RMJJS5S6n7NOMvOTRLU4tPIndpoNkcWRiKoN30R27ywgUvPGKsQStNGoknMXSV1V7zKImLrS5l
0Ml0G4p3j7qfBue6NaZjOBYbR3IcTHbkeVE+NhyhFFEnM1HA4ykv2l1t8bgmV2Sdu5oT4Wzeu9LD
cvXHRYsZ1g3tXLHyyIV0R487dlel321p7eAhAlc0NzUP/iTf9ChmI2n2LhKxXJirfEH2mBL1HwpH
xg+a/OgX8mpOitnCsCFTYmGD1Pqd5QyB704kHwInL8G0w3WMZmtfeWCv1YOMsSB37dZwU0Bh6Nzc
+JSztgIHCGpjBqN01fRq3zDXbKc/SnsiDOIgdXcX3uvQveUYXeowOjtK7MGQr/VekCQVH9OTH7PT
ac1uaKwdjd5guduXpcqvk5OWmdusK/cmd7crkXsKa7ikAy0VQYkNTjlx1BM5Ilfbbq8Y+m49/jej
dvZxzuRz9B7xet6ciBmxljxH5vknURiXPWJ4fhacGKTo1P3MB8MiPJVTDWiWk0NJ32i2HzPTQE2n
r1oRv7sNpTiJx2hoabqQhVt106Hs+iCjhtIsc4cG7DETuKHj99ZvrvboBJ3V7FuhTlrhP/STWhGX
RlvccFdgU58iJzuQ0HDsDJAf8BSMaicqNgY07u3MQwXJqBoPg87hve1/rjKOpfvZzu6NKjn5rKeq
TNnZcIj23W+jdV8rPbosIIsehgmHviBl/kX+09ZGfNip8wTpwxYqWJBOqSBjrRtPjAF3epsdpqUf
7wajNh6SKiFlR66jzocIpKhI48BKxiD19K2s9UMd3Tzv5tuM8X1vXVQmsbOSVZS0Ima5RO4CX2Lw
DmBFmjDEpbnFs85EnGCXDLBHJnYCCIA19L+sIr03WnmvSMC1vO7Cw3GMzPFojckxlvV+Gk+ESV+o
WfauQOI0jwcxU6nk7kMWCwJ74hNE3b1vcJhaCgM5caAV0ZEc2wATBUiLCUjdKYI2qAr9riy8B28o
Hq3RDcLKO7f1BpDFyciLB+G7j6ouHuY+fACsvonZmQvP2onkW+9guLELVhb+NqbOZnfOUvMtT+Qm
i/pz5zRPIuOK2eKuNpeZ+K96Vqdxiu9AhD9oPtRy3VmqhBVHsAPqrWXr+Xlo6RWt7fCXkd2LzNop
8Yz0K+hrtcMjGoSN2BuDvUNWs5bAy2LcxWTs7mWBAa6HRYL0QQwbkdr0RrOj404HMA7HVIuOsuQ5
dqDT2o/+qBiKSlw1VB2EgCbNtYvjU8UFSkaYlsz2Rc0Fr9O7jD2vntygD19RJBzqJQcoozsWPaix
fvBd+q+DXv+hYfRSfTuV8Rpz73Iyf4lEolZVXj/AzT3HxZfbZS9OdR2F8U38ystSwIVjRoeXdznq
d5FIT6BX8U5Pp0YtGQztmjiMVYc+oGCrr3X9rpi6Q/vQVumjLOePSXQX3ArHvOWGnOO7AvbNEtOK
JpFOwcxpI96lqLsjzi2zwbkUZzaw3dw1VzXjNTQy27Qu781oaT8326kjb6Au7qN+PvjGPmM/1XVS
uJv2CjXhKerHIynajxQJ56Eb71h81xkCR38h0KD7IIDzbLH0M8q6q9zwM+lhYJhyg799q5POEsp2
Q1zRyi4pVdz0AKo8aMflgF/cQr26RZh3l7u4nCpaXvEZKEFgs136k8HUadkwzF1oQJ9Evr6sI6ag
7WUQK4aXQ1oWQpfsnthMUud1dWSOco4RdoWD/oFJnSK+v3STeC6a6irNN4SXuIDUrzLMzlGpHWDv
cPBg8s6Qb+5W7O5cK4kRLT6XRXuV7nCJivTFZmTR1PJX71kRyULU6IZ3S4cXB7L9FIv7fvBeXa34
xKv5pPBc9X1yGqIA79LB7+mzRN3JT2a0Dx3RkV7ELNhBC4rSx5H+bfD4j4QKRK+GXw2m4VmTGVdr
IAjVfYiQ8+CnyoVcG2XNDJiqrS5jsGJl9uIxNMajumoc9Zs4eDqF3kNVjk9WUSSrPIxepY56XlBF
CnoRY2isR60mbzBl0iCMhpluzDqDS8Hpj3UeAw5r8eTDAaUJezSt/pj0xj2dMOzy2k0Ph48umu7c
yuKAe4CIDks/eyS8kCGddg2b4yjkLR/SxxaEM+g04GrdHooTiN4JIzAp6IRUt999pQMD4PZLwq9l
lw/DgcaNE5BWvy6M/pRXiGdFu+vsLCh+hf54Vwj1K9azx0wbTkItPAEgpl57gBr7PDX9k6M5D/3M
Tk4go5ubz00Z3ggxOcum4/kwn2eASfW0nDDH316XPNJs2jg/K71v9egugJcVD0kSBh4DWJnuEwsr
I5SmV3v0n1zA4By09ThwRus+j+rf8UQCqFGkWP8Wa1P1qvvMs4fW/xqG/qme2p1fjL+8jM9cldgX
2vmPpWH0mbAjJl60y23/ldTrbNWbjPcmyHmrJtAYShcXo1EbL2fQ9pFT3tJrsGUQhZTPlZej75qr
q8J/GNbaLexYf35+94Sx/dOyiVF1iv6p5xUaq9mFA1sRhjt0BOB/OLjF4auheWuldAQN1KoexXlP
jIMiRw6MCXFW933pPaSmt+5ksaTFdr9lo57MNDvmk9gZOp3KrEE7aAl754fiEbwPSei5JPNzi2RY
bfpC50Cfd2+icd11pMlXLVMPOsNcdrv0RYF5aPFAINqEOy0h+7B0A4c5Gi5HHl2H43NJ9OGEq+05
8/oPoMtYs+tj5nMpIks8Dy5faGRXChnUM5jRWya5ilZknJlQs0HMJ6ALkKnQgUQe1g18K810IA42
CClRdQoAANtA+WidNwWsBfPnyRwxWRaN2nsOg9WELy2EiJ3N/iWvuA24Ll9zRsCOxhAwpM3hUKxG
HW1Sfep+lSSyomcCOxEOb+XgVkxexj8R3ZPGDP+hmf7f6zLQhQe7+5+Ekpt39f5/vgqVqOn+Pf/6
v//x+p5kFGV/tRn891/7b5uB8582JmdcpFj4/2ozsIh58mnRepbjuD8GhP9nknb+EwOBLVzTMP9u
NMAkLXwfnbwj0DPz/73/H6OB8Xd5NB9Sd02dt2fhu0Y381ddZ1k4WpMoOdMGJhJjXnYmS8NeI+p8
ZyfW78oKg5L4F8yhjoUGArRW7PozUBb9SoPzV+jG0/afLuLlH6LSvwQK/V12LnxI7g6fjTAhw8X7
89f3FGP8TEoQBTeSX9B3+TMzBpIaWeaJRmMrnsbot+MAAKL3TTXa/hu16/Ly/yx1/fnxrmNZQCJM
Yfh/E/d3vUwsVDLzDflZtwN/HNF7nDEo6forVl7j36jslyv89x/H12kL03I9vu6/fQP97MjMchRi
0UF+h+14YZ5HqzIaD7nQBNzafu/Q6otKEuD/9YX+eem//mjHBrXnGShKXNwff3N8aIadGcAijdsE
gxCfGkGSBka9rZcqpE+klCMwt8kRNWM27fJd+P1ONyCO25ju12pqEfx2xjOsu10yuuYmi+mR1nn9
HFrGNQHEkBD7VZvk0wKuiVdgWx7HdLbRPKDbnQVlQonWO5nnbacz7/crHXl8GZMPZR4skmidkXnt
hCMamEvM+FOI+tj7QLX/9WX4u8ybp9I2f5wnHmMk21hux3/Sume6inKAocYtivL2EJaPqp0pNUK4
1lmNdMOY3ed//RN/XvJ/XHjfMRBUszNwp//1R8aFzGu6xMYNxbC/Sduy2TvRniQOQh7S6GmMjXif
zmO2s0x0zrlXPP2bN7Do9//2BlzhGJ5pLfcdpJ6/vgECzY3YjRv7FoNyXHE4Tbc5016sigg6BbjT
Nj2nE0bYUv/MHOzxsmfG1neMAv/1O+F5+p/vxTe591l9QJOwRi7//5+u/5AzL5e1Ub5LicQsmucP
o0ufQpQknkg+o0GE6BWTQxz1/r6P/BdYwMvBYemRusOjZfbHtDI+JvyAMIPrtfMks1ases18SzU7
2YH4zIgyBl0WJsOREDowzkyctS5offUS1dXLEItvTw/fxlh7rAmGwG2LOzMdcy6Iegrng6Tzw2ir
e+ldNC6R/w3Z/cUrq0uVz48pDX7HVoJeEMYj5n7UHQw+i6R80xpzY43Od2r1RM2h3sNIQAaIVQUw
5u87Td/Vih8ndd5hV7tQHsjpbhyEFINZv3kKEsQ49hfC6mVRZTgqeBvxjBTa+TVPPXy5gU/VWRq5
O/P3rPlMy2kyaNsBxFukUibB3Uuc8edJqv3OdHNnRdm6qGn9oPqVxP9uCP7duim4qcEwvtOoeSmn
edtDUzLVLDYc60gXm6ls6Op2kXhjwHpnmcYXSmwa6SNJ9TOlSptrVDgzxGB91OhM5S7aWwZlocu4
OqX7p7rhd9/AP7C8o8sdgGcTC68slh6UydwcpqAvMmZoRMZPR9Hza3h9SY7yr/d4EXJ/v/K5pd8f
pleD9YQEMn+VdSikgerHSvlo+Qtug+Z+sci7GFq9ns0iiekll6H4ZaHXq1qWHsfS5kW+Y2x87yDj
GRNuPa3wRIt9iuJ7ozfaDWYI1jP+psgY/+VFPK+QkTPO5u3okx9vIAd80ec+M1VYhH24//UeGEFs
hvRdvIvrKEYlLU2MSSs/2/jRH7DSNr2JYiOWR0Vkrtk47j5vzpaygHNxnsGlirreHrAuCGZMABE4
K2Xacx511lGK8asnGnXjj6joirz5ozcT0ckuiGtzCkv8+7T7i9o+M3plahX5286IDqbh+q+6vetG
uj8oNPOAw467Tntgv8h5k7UKyZw2qvSFHY8Tj7Z1mlqdaSORwx4bl8zR4LrV+jVFVNkMHKPyCmxv
lEDvdDkMDPU37zXelWaTkuNNDskEsSHRCfaaZ/ejIdsj6CWdl3q2+StQBu8861HPShMFcYbSMaZi
ZUnewYedVYgcSul3eY3CAog+wkEkLE2X2RuLcbEXk74jUt1c8+nOWQtONU5zkzlx06xsBXVv8Mmu
wzioEVnHFf2WNok0HpFwetL7O1uO82rUThiIcPo66YMKkdLpeUZO+giRONY0566SdLhLzeEgbY8H
LRwUi4DAezP09wgUYsBsmH2jjFxWo9rnScqt3zKlv7S9PjBQRZNUdR4uvaoI2pTEbM6Wc1Wfw5hb
3ssnhVSl5GCBLKPrk4+SYTtYbZVvCRWZyM9Y42YQKyccTWYR05s9bGq3f8mi5rFW+b41khfGjY+p
UB9a694KN2Xk4GJXRtQdClkHutXvIqRXgT7kO9wG5TFeuIR2v0VdCW1Yqu0wmM92Vz5nedjscU4d
wqkaHuzXvC5wOujhfTVpJmuIIB+b5wrjBdoI+rMv6ALyYHrJ2unkhANNZmw7W9/lHIuNeordaj0m
2h0z2U+kgTNhTTLfN3Zg94l5bis1Iw1MV4aj+RuZVQy/vA9qAnwpLS71ZPE7Y6U/NT5NFtj5IQHJ
i5Sh37KA9m7EpXSyHqt/ysrz24685OAxIF6rz8QkYiCkvEIfQLY4NOTjBGa19BhWV+HUrOucgtZM
a/DiHdqnBYEgSPnYVH5yHyGWIXPkI/e0Vz3mNMT3oCVyub2XuQTe7KzSnwvsIyYRjRujY2kS9Phn
w19VGlwUn3hQs7BIs1r+amI14kG0iY2quT/MJBWtLb37dmf0sTNAP7CLm7FatIDTZ4Zm0kxIZW9F
ujYWDb5iCB2FrbEz9Rpp74RSa3aMN+FiVY9vdYGbzpr46QVddUGGEzKKpZUcVVgEMxfKvmMxhITc
7pEiRTkWrv2q5YVEvTZ3U9Z/0TZF/sA5NSTdVB8tGD3CWywdMRwkfC16gYbMJ8hqxdl8XbTDZzck
pwwy0crVF8WRKy245sM2nuJoH49sGvPM8zgWL2DDAACOYjc4EZ21uHrrMZx45RKePokgLbx5X6e0
xhXhUkP7GzPxi25wkk9dH/lohOKngMJR8JiQ6goqt06Rz+tZTsBX8tDF6B77jMCLhJ0BxA1/ylMf
Q96/kTyarimT5U/EoK+0R8NzEOkDDqxdRuyZEhChbeTRJgqk2eUZvjaDezcSw7Mq3Snb5bhVbDLA
DM1CyEHnd+XFxR/GYW9SN+2tRRrIjmwHiCTgIifbZYOVQCe08U8+dqQRpSQPZPpDGC3WjLz3NlaB
9MNV+ouU3luGupqc85M34saxDchyWg8MQsQqW2u5JPiKQI7caU1gboStsxtsW9lBnlmiFQxMXetq
qcANzfSQLPSPXp0+pHrFZNBJ79yZpBucL+wttHyAOsdgB2u+V29C/esXqBw0HFPpKLdqGHfuRMsp
ZimvIrDmmjHsSzXpu5EBg+NlyabXnU/fooawp5rySa/0lcc16buUFLieV7OlsbpGU4uup61u9FL4
A4ybcitGZTe2LxaFJi0I9nuAdZuUwHVuRj8JhJ6ck4FFtg6Z0Mi2tlEokUvUyB6e8FazlzF7miAf
STvmmLR4LZgQq9Sz6XNhdgkdBF2zwknRNBo5Wuo9LMpT38FUGCbGIQlFLtP1JjA5vq7C1rkbJtLW
f4Q4jQMYg8Mmsw0z2cbGskElCRlhrEloMq1thK6iS/WMOQ4a64o/GWJ7fZohT9UomEjXQL+piTtt
JPJsbveAkg007YhSLB2CNytlRcTCrYts2jn9XscZEfTQ2tc6qpEQ48NY79zORTqCz9t3CENWsXaD
Sk+/ayDFLGJ2HYUhA4DosVjSKxJLIqBRmkK9mxITF2X+Lq/jPy65XZhBFeFZ9E0ZonkzFgX727CG
QNKe3Q0WX0jqsHg4yjo+9KSLrckc2tggzkLjasH3pqycIewl+gtEWYQyCn3kXBbHHwEdX9FHbeZv
/5AtTWjr0OSVyHYDX3/qhN7g1nEPP/JIAnJ552X06IfV73w5GVQtLf+4HbGxhL9bLWSaP6p1rfvX
DsM0l9GgY8BLZoC1N7iGnXXEwQgIUMYTY/kon2kjWlE1bGAeqe0iH9VQtFgmMlcS41jtYjvDYhWi
FavqF/Kof7voikVUYOkZslthJyhdER6GNlImxxEP6XBwEW/S8RIZqFVUMX29mXkVDhP6R5UBf02W
5KKcO3uYYJN6phvErfaVZdSwIu3efat5MHuerHR0bLgL4ytd7SdNkEJbgKpFNDLDAQI0EJbjuMjO
yi0HySnoQv44AIcnK7XBIi06ydwNu10TmSwlKC77gpvdrC2Ib2EHBNvnZzi9BaAbNUHZJA2i53mb
DNm49tgtt32HeCPGeVJb92nFTk4rINtoXvw86u2HHFy5ZoYf7UybePh4DV3ADuaGC81sjI7nOiZd
OORe810GeymrMkRZKvuc7y1SDObRPz0qWP/bKh3OVD1c0jkB1usWj2ZMJ7SJ6C5SmdaiWPtpNCOJ
0J66tovWmlc3x9qKmaBoh1H6TFRZV8hbstcOZyCJujIpdYG4W//yR/PWJ/KW6bx5SyQd4qcEzcLF
wxiAlyW+KalQreiLkiEj9EuaDosgwy+nGPm4nYZUFguj5iK5gih1wzxFWHMaYWEloClkvEnrZuU7
i3530YF1Bv/wsvqsxyRKEXWDj5sfLbOt56IUiHm2QeVkn1WTfPhdOWz6OacznqgjTtd2PRiwkUwH
xhjG5hk/y2posPg5oFexoXkPk8qY11ls3TljpCaJvtuZF1EoNGj72s+NN4Cc7D+K1EOyn9BUtTWa
CYYGlYJVyQzNlgZ7sRkJ5OXrZ9kkcpr7QiSUMAPwPFC9+Icf8zpiZJhytvzpxthGs1G8N8SZrFqZ
ZFtKHf+JgofwFRtzV51buyqo8g4AjyTplVORYk0vX13I0lulMeRNcywvqZTs7m596E31bhjmJ/B5
mtjk/fzciyatN+oqfau33M4V/8EKxmhl5G13o2NwqMNLnWovllKnImXTa32sKssW18ocWs/yzEyF
CdwItzA09AA+X8AkDNL6zOfUPJarlrCY3uGOtJTzaZTsXbGWfLQ1YNLIwyloTtpWTZzQ7EgCr0X7
b+YsD4Szbew8HILEDa9eM71mOc9jRl0jMwd6YgIyyM0Wri+H7pXrc87VpyJwavsaxe9NIfqzIh0C
nfFi8m1NdLUOwrMKWMymq6DbIc7iTMAOgsfcVWfzlvgegfYnbWrtk29WB6eV9rnP1J2TWPE6qojI
QgAJXb12LlT6O5uCGgN6cax4no/TDLMtUpXY1D3XphpCCxEJ3XaAhG3a8byT47DRpMs5KhydrTDO
aTWPVDYKbRocaCBVw4tq5eOst/s5dE+qaTZJQry7TGO8I1l3tXHikJ9AFjfCJ6+Tf1wxgrYe0HpI
r9oZzPVkFzUPryUw1bOBW7IPBypFPUEWSF9hrmDAZulDHr94BpqSEO8Fijz0UEnLuDv0tkbNXgji
uAoYTsMx6u4SM/5lzZW/JTgsWzUkW8UDk4uQSys1JG3YxhGzAWxz8NyhH0WwWJMU2AM6UpzwQkju
aFs01tOWSlNPb03CW2qyIltFTv6iZyjiqrxaVWC3d3gK78ORJhWHNkZTNAw24ZzuRbS1224+Ejj1
BsaEqX5WvueGGa4QAeQrY87+jKhDNuiP6TBqSBytjkZ3lSBbHJJ9PrZ8F5N5chnxL5sPuoTGsbad
B8oWCbnTg2FoVQQb16UdJHqXKSM9GzfE9IrJUFXExYW211LToAItQAodK50BlI8zYZiSq6UP1t3c
AbS0CYnsehyH+oQAhknfEc7PpujJN41D+jI5RHkjI/ykc7t2k8MIIBquPZMhG2WvjB3IXsEAfpTR
WWn2n9G1fv0E+6oaCIJP3IkHLG5wFPZhp86OwvSeOiO9CxNQvBRlYLEBjCzbQC7yejc71amjJBes
4k1cHDsxwTezD3MiIa/ZCPLVi64oBK3JKoLOI9imozL3h+iqgLqv4AnYgd7SJ0NuiFMni52gbF/x
goB6H0ux00IEjqYX+XsTYPtE0cwcTFzYbw91URYP7sypHohf0JYi0Hx5GKvUuLezuX8k7wMbFBi6
oSiqXVk5pKPlrHN1mNCXlj0GeCd9L7zW2ppmu3chuzwkWnKv2SH5uF7+PeiEBfp+/jFnWrtNUvYZ
LS1RgLaboSYkeM6wDCVd91U0ZcvZoCUrLuHuFbD1XGXdfNIXAm/0upVFHwXhzMlN5vscQ/UPgW0w
3d+tGC5Els53HXZwzvCbyObQr+CtJS1N0oJCtf4v8s5rOXJky7K/0j+Aaw7hEGZt/RBaMhhBlcwX
GCU0HFp9fS+w7rWuqrHumX6el6rKYpJEQDiOn7P32so/NB0oNWumotWJTmNOZN5WjkOzNva6O1s+
+1RsdYWyumpgiA0m613r9GsS1R4YcVPTjNanqxkRUkjcJKY1oRTEIB1D+huZSkC4HOeUK8Weasi3
faa/NrV+z/zinR8YnYn0VQY2hDanDiBzkmSK5OD68gFtNfZekfXskUyeAG3u8CXlXgfwtLItkn2C
rnwBJU/YU3+EshSgmEEYMlT0+H+qeY+9zyZWiNbBFtkUw8fOO0Ati3Y/lDj0YOXORHQcZuGjkgrY
BKMBTODY/3GjO4mlbX54jJ3WNmtZlYeYXTKRia63zskL9Av7pUoMc027N1tqZUPlFxhslBIHuKaP
q8SNuMMb/dOdDyRHWcJieO/hMWXEyoNfYNgn+6NcCkoIkJsdApu6IA4TspSph59ZwxAj043uy4qz
K64hfcUUD4RePXxNDd3D0sa9UMr5sdGnRxFy91hax8zY4F2kE/WwT53hQkyzwvHlvrQAaNgoHZuy
qlehUXTbur9Wvr+ic8KcPHbHtas0ePcwPmAkAPh1PDTnVrMrZdyzgSeJqmzHX6ElcMLNsSAE7pLy
Jjk9QYOAm3t9NcxUWBSM2hr8A+qlr0gZUOVyge1CE58MZyATWwj0O8VEx6fLsRyIZVs2XkLlqk+7
fgL2x4RX5lhQsjFm/kL+JVWyKfcsgGH2zDxmF/ljvHFFRXSJQjiiqWBYVZ5NFZ1x007Miexk+Cyr
UR5FgzmAXLXv0kAIQuKjdwCv99nF4bWNRrZTEweosddZJzYsgDpzdkjL3dVIdA5K4SVUT9RQQJyJ
oZ1pxx6ETVyGm6xO/JWN3JmehR+BZXcObknuKOCYd5oP6MPncVF5DzWnRwqHpa4PUQ93KWdJV0MP
fqB9/LnBApa43Jf+tqtoRVvhb68f6aUSU7k08tZa4MB4txvwAFHgNis2Pr8EHk2/ZAQQdg90n/pD
CUaUwfzWnbmiA4BRTG5XNyvfmS19IUXIe4Grq6Ib32nIR20gpdFMK61mbinkFnVPaoaAZ+oDNhUY
Ud1ieibD5pcD+BTGEEYAAM2+1V9NpLtdnN+J4qPMnTs3rOghglDtQanOKFnfKvBLbWNAq/lQv1N0
UETh1cYULbFeJWe7tp6DGdIKrNWJxTUB3poCcf2B0tqiAH3tYpIB9Drr/ePproryCosasW8tlaEV
8yL39IeYINvQBZ1AFg2oyFVgPkbsd/UcLYHlbEkW2FpgaWKH/N2JYPg4Y05cK4oKmP+2fg6s6OLW
+trxhpXVKa5Wh88hmn0ZFxch0M8GLCC9q2W/GrxceIKWuUZCqA/7zftIfBxg7UfQA3TR+pUNYKWe
FTn9Jc2INZob/BO3/NDsUjrvpjFRRn9NBoZlNE9jsKEpt3ZZ/GJVrIOYIVDBVJOAak+YR4gJa0Gm
TRLra0HFr/UsKNjkydtct4TKM+S+w3eHyCzeJHq/6aJ+H0z0PygoY/ymwMDulB2Rla7tkAMfHFlv
Y7QoecxjTpvaSd8EsxCZeRu4RcfaafeWho8qbu8sWx5z46XXh3uGVNtkrO/MlC3g2PqbMIlvhGHQ
6kiqJ2G3e0cLD51+mp0NSYakl9H8/A3GJL/KuL8jx3lh1e7RA8OUsz/SvZWw8DT14pCw14FNe6tx
0gd5eiRlCktQ8ILT/aU/mhnJYmYj0J439msI1EN5waEXezPwD5YVHIyAbLsTm6HDnEQkKvtW+/Hz
1FjHJOj3TXKc+p0ek/ShazvDraEn1MhTyvVIyWgmau0k7T6gomNqu6zF9MZbFtBwitGE6PbWvblt
eJ58fQaRhoAtdppJQddOxOwgMKuq/CghypagX8xyQkpjX0wnOcLkPtjk87oQRCz1Ys8Dkmx4LNvp
Tars2cnH0whzG6iDkxd0k3NAqzQpguZa0FQpDEwvxTUgX1Unv0MggZqvCyCk3bx+tUG4GnyEjENy
sTRUc4QFR3HpL3rtxbDbL1F8ugQ0um56M83+scFSm/ASQFMEntG6THq36am+Mjxg6Hl4OdRzti3d
dprq81JV2cd64PSNJN3qaMzn28ctmzlee4f2CUsGGhzk7a7W7ufzXhKlOs8VG1fbVI3LWazvnCg4
y/pXEHk0ukCjGcHGMTtWafFBEOGhhNmDa3Q1b9mKihMNks61MBGH40pT2F/ajpKouss7dxubGoA7
/VCNd6XBvNstn6wp/fn0ramulAp5LQ687k/KMs6Ao7cxsWqqaU6F7VxqSRUG7aBvNs1PGG6+qsUs
XyevMyS61iieIj7TRHuvxgDPQ2PeEUwP0nrYz46DAAtpB5FBopQUzUkmLm0rbdNl/eOIY638VWvh
uZ5lkqrbdDT4FPQvyRrkecVajkxIIJD1graNCSNWD89dSgy1HhzI49gknMUBI+LIzGto2JFaLViu
5slW4W0eizKKXRX5OWh/z3+7aYdD3drn+jvA8q/J8lojSJ0PLhnlReoOlS/a+qOHLNBioDoGbE0a
x/nlIZ8jotfCz8yUbaPZSCCqgMQkK7x13NkyOrk2apEnXe2tmJ2Uxcgk2dneXTx0m8qpt25YXkuB
psOtu0c8p2iT+a0MsFI9uaXyJY/Eff41L6kJSkflddtJOL+cnvRhcHxsS1cV/sEF4VXHwJ1wsLRX
9ri0yPuTIUlr671fRBQtetu/kG/06PfyRXVcj7obFlTFv2vRMEPrQPVLiu9mutpygCyyIcrkEuFT
yJnskdm0KW1wUVlwcJLxMWUy6GnjufCDG2vOxfHlLSs62IUI21LjgzHCDqb+fWqJr15WpwpVLzHW
27FvD0Wqb8CnXEQ8/w7tztHZYHTWTfeKk1lTi8JraGl961r30OL0ljNXxLKHh9onMhBy8kFC9mLw
+8ArYt3Xv/o+OUYMJ9os2DIP3CHLe5GB+DQboMqMf8b2xelbuhvuNuCOlqN/SmvtrhOKrr58xQR9
5yq1cSPrd8F4xGyDFxHRANG8wxT3bDO1t0iLfymVoPfnRzsaYj1X/xAx10w2vykD1rxe9rEXng38
S0mJxC/W9mT97TUW1PmYysg6PyTI/E1WYYstzHxm3RBEG23amBUkL5ylL/CV02ubl00t+qz1dmMH
+THHLTcxYjQTcHW8wvD0DWO26WoSqHhrQVFcWJO/YZy+0xhCRiPbaGwiJhYcNT3AaQoX0qa8nxgl
MKV4rIqBYos57LxoGxdntI5F1+2a2e+LRTF18P9Xu3nZINF9KTTM584qhtvRYP8nZHrlYAEXYnjD
tLUzJ/XZm9lTr3VMazCMmO6OxslnLLttDGSvb3l3SXc5Uu9ALH/A2X6BOnGhEbxS9uwkDA/gEpjx
OwwDfT4BL8icK8NykXv6WSN+jPLyPjKc9+yVZGsMXx4TsiIf7jstuphRduxB32A2nYLgFDD09HFu
hesgyp/C2PjujeokXX9Dwb6JPlTJfDz7GMv2xGDrHrDjRtNywnNYI5NF0vkbM/c3gwwODW49toi/
kezhvhwf7CSdA0Peu9okYSo+A+8G2RZb3/F0r4r0EfnYLyeGa6Omz1xdGsO8WBIYofNYmhUEGMyQ
aBpCZ+tl5mdk9fjTCbPvwa1ZUvyOSUcnUiF6MRn7p9+wY26hy8IWaHvNji6GtINFt9Y0/Run1akJ
mnsznT5xOS98xwM/1q0I3/qMb+70UwzoZzmIB1b7IyKVZW+VT/lonMnj3GJPvHXp9F5Y/b1dmkfd
fQkaLl+uXTNxZ7vmRZuaU8QiaxInUvr9A69ABtjuFtXordcOfYJWm0YooIKnQIsvURlcgrR86r36
NI6zIDe+dKI+RXb5pKWsKlo6vocQK8nGvsTGgDsvnOqNSj3MnI611Ez+Tl7EB+GjwR5XszVyLFGx
0NiqEm8gN36qmLMdqq7r17YCRDwxFydnYy4IgerZCeLywdommfbiWUG6CuwAZ4L2lqmsXg9Yu1fh
WNLf6ffEK13n4+pMjtXy8NPAjgnocBE6+xUQp7kpvPHkTKBSdBJka8Wo2ePIdQEGnUl1P9m/ujS4
wdnjqR1pH/UmnlUrejTrMPn/QSfrQdX972ncL19pGuUBLcF/u30FkfobmJvWlTv/gP9SzJom2GuP
F6ftzvztf3G5EczqFuFBjuOYljl/5V+CWUv8g5mOy992Zi43aIr/ShWydL7NMKWwZp62M3/tP/79
L6jn+m9//rM41ZohrH9WznFsrkGgHvtDVnvEu39VqyH3aSord9o3X7kHOKgsImRQ1PFA3WHl30Kg
5KPCKySE23qoMUQl4B1qndZ3TACBmp/8Qb+SgbpMHfHsMDunsZ9+d36wo9P1YtnJmwYFbUDYUqQE
d5YD2rM0hnCB++k3UUJ7CbIUWCO8AX+Gmbg0l6VDQMrU4BKgHQvSs/wOnOaY0O0BGlCqVTRRgLlT
fM6QWXWxhY84wj+bAUMeAAb96ere/3Ey/nyOfuSLfz9HdHyIeJK2ICLqb5LW3HORomCGeJOeV26V
A4VKztESUB+bQuKeIgmaaSrtIGtkhXN87OPsx6Jo68vc+b8oDGcp498OxkNqqaNvlYZ0xN/kna0/
hKQ+GQMQa4I/RAPLAzOavihbCtT/+YN74u9aRpz0rjAN7sBZ0aubfxN2jnmTB3opzTej737piXIW
dT1Q+vrjtWE+sZgsMK5dSp6FLLrXvs6I37XqpWxw51LBw9OYzr6WRsRAhfduYSC0tkRD1HKPo6nz
4PC40SqvK7o2gvSXnKw+S4wUMWW5GEqlUbZNG3pNeB1qujG8DdcAbl3i0MpvO2tWsJYDgaXPjko2
vClNNakemdt5a0POd3DFYLtHv7jAfFtRT2AV4u4mS+nLgy1X2ORps/J5w6/Ox66sOb9MaI/85tJb
zxvyylSQi5vyDM0g3lkeFxWNyEZrmLt744gUhYwVB0XfQDm5iuq+2ODy2gwpFi4MyvRYKO2xrjDr
Irl5kvawFjZnpTYeNW3AI+VAsG2YMcQen5WiuNg4dnBBN4Tr0zISKGAoaAU8vQZIAzDicS3TnLzK
WTgyKA6u7NVnTNR5VIT3U9TFuEj6m2sybkdLcPOdYe+n5qtHWaNPEkmh5Mi1kg4WqSJb7Oi7cKru
u5A6uB2jrWpKd00BuJeyx/aj0+Bw0gZEEO2vlTfl1gY6KVONosLaHu0G9v4DtulisiDFc21QL+Ea
A/FlGNkJvR3IVj+FnRubT1Q6L+jgMz5ljX+fnouZRoe88mMaBKl1mHScyGqi8WJe+0rgW22Bn0yp
tqd5a4MTQbaqlcZaHx5GyU+IlXEndM6+OELXRbIYYa3TEwQYsW7qm1Z9OcODCM1pG1itAb2jPxQV
/IoGzefcnHxLsgO+WX9DHKKO/6moyJxlV9LZ+ksAAIJBCQO1BtzVz3lGIvGVE6OLPi9eJgbT0zrj
a9A4sFQzZIEGfDSIHOJqsyIyvFTMZKCSlJazoDP3y67lLyNI3hLLgiBDcqFSLVe85bJnkgUvKp2l
MD16XjykS6u1YrSb6Tkvu/ln2wy8411oD2jW05so+fxFxqcM58W0GZmq/ZwT7I6szUa1qVGALKKR
v6ZbXxOdAMoXDrSMZk5ZLO9btzoPOkh7v+eXIcpcBnp/8lT1FJu+tpU4V9sRsShFDxQ4DpSedkfP
blxVHXNdFt+zpdsLED1YNtVsQEaRQPnyrNJyLU2MkF5Vk/Ahs0/qU7YytntFQjt/THVfpukvZr2Y
H+uPYiQObUgYjDvZcB0Jw6q6p6qf7YnOnWj4DsVtwsXlvRTJYeXHfbOKs3hPHfwSGYbB8NF4blOg
FmO+j+30PCkoOtYEP033/A84fYgKjYuc46wiZ8DpjxwYKYMXnxud4HuftkbE+5ahEWKVBsTkMtK5
neoQL3osD6bJNzYu/6hdKCD0GcuFRPoXl3SXO5nPzHzapET4ljZF9rSp4CAtYELYK9mb69Lw1K4O
CEx1ZsGfM0D6QobYleo9tEvGOP6sGQjOBOwew+RFc8Zn7Imop+IHURPSFtfvnRXWSytyPjOgEfM3
esWHGMyDWZUXsyR+y460tT9Z55r05SUI4Jlv225SoOSJSU575JfvEQhue34zKws9nD7nTTm5veFN
R/gLB7waPHohXvCkmEoukLSePSLqwK0sW5ZsTR++opqjpZS4sWG4c2yTaWf5jcgdwmfvf/HyXYpp
PEtUf6QTJdOW8LZnTulrTPVzMjUlVkoGx9jSy63Hwtq43Zkwn3phBB3iPLIC+taXELm0bKmTz2cT
ntDEkGXccvzi7igy5xE2HqlW4aOuIVNOB7EiyBuoG0q1RUtWRF+PXzV8B4DFyUcs2dWmGi79GOic
Z9f6sjPpmcK6AFTWoCFGG9BrPTGc3QzNqTZTgqIOI8e5UcOJhF3ACWExu+JvnTZnHtHIBGXxKvL6
y1M09mub31vqzAstiAc6Ub8DTc04GJxt7BwDa7qogjXU7xj+CRjgC9vhYsjSnvv/j0alH7wWyHGA
/CCWOnwLcMd9gx1JDrwgQI4faxpQuh48jkpuub7jPkoQaY7kNqWCd2igV1+IRBjrA/8gT3rRlt3S
5YYjtYjRmgHbvi5ZaJDkvGdRdxhzbl2tpuRnO7YtuuLVwVWnt58lbTTeFjmuueDL8YoBM6q7zCJa
d073lUTqiLj2NQiMZ7fq9oFpb31hPGtyvDp6v5//36jE1UoYeRgh3WsX8qZ0i6MfK27Fn7xDsuOa
6bsJcgTUbIyL8TrsUPXQBwnRlgfEEVoSD6FECmLu0IG+h314tjJel7pAUuGH3m9bRN8YJvWObaiG
CnmhJnkXhzHR7gpYhT2iKJY2Uj6QmE4I94E6hFmCkQ9QA1CGTPF9xE6bmAWvPJFjffPKz8BiUmqW
xMoWk31zapZ2KuC9G0XqwfVQJqZQ6wzvPbdie6sNLN0aFSLswJBlySVWOLVnquEDE7tx3c59MlAO
MWI8MS0bwfrZYmYtTLWvBn50BxHbHewQQyuPlZ/v8GXROQgqskf05K1Utnnq8mwPvC+IqHEqhs8L
guvQXKlCA+7H4LurEyKk8507pcjxJ8295GmnKIzFc5l0H+EYo5mb3BTqNC8VaupvHUvUsqnwJZR9
sVoVTA0WBlsP1L72qu6jtzjmHeTJ+NtEKYbwzV65gXhCZEP12jByTCWyTtalrmRhahj/LwJT3nmy
vnO95KIzjGWkhLJ66NkKNy1Sh2H44xWFo2QWZCAjcOHcpAX1IgwQIzWfiZs5ls1wM/W33DafHTt7
rFCCMx0PJ+PZov20LlV+z7iWOqhJ3xriQlelRV+ZNUwUF9VHzJprjpdB/e8i5DyKpjo0tGPBuUoG
FeU5Klyd+QVsK0FtpnPToW5HLgBTDwWGslaV0ykgwEXIimNuC5/5Wf1pGWwsBguYWhjzeZURf28x
PTdwFxPwMO2u7vlplTfMPTyddxfWgXXZVCcnlIeMUb7GdAo8OvoUyuSSWqMeLVQxacHwuFjIxFDs
3+nEF8IBv+b9HhjNLPIGfZiRQxukA70SdXZH2PTDMGf7Wm32NsqSWEBbB9RcdWQjxG+VW5ar2qZl
LqB0TxntWH/+Lh2VnGPvkzTLV5WA9JaAVmmTDqFUDApLEaxn6UijR7Jg8bwsZUQ96E7FWyaqjY09
MKyZHv3U+EnWUQj5CI85TXGafHtFYS66Wp0CN9+NISXmHyVQj2o6iqHGUQ8VI5/YE2yCWk9d+zrc
m1mMqm2qOEp9unfy4eOnXGsmJAvs1mJeLIwrQENWKP6MTvtuq5JADgmxCzlLnP/0xlkD3A64rBe/
hoof1Y9Oh3k7ufQZc3AzM4613n/M43ByDbTlWDRqZY/0GGOo+/RXE9ocxbiEppno8DFqOkWlT8ps
g2cAWiHzeUZddfKNOyT546r5Eq0q1FSOpFkzwbb/2BJnZvNZOhIIt9/dECxR/EE/TPrWWnsT8N2f
h6nNwnoDPvxTuKO+QdAEWSULXueHtHcgwdCXadFbgIRctow5l6ZE2Id5dGuCmEK9K5/TuSRsGu5C
iPxvcVcf8VlvzYSxodaw0zGF9R507cHNuVt1A/EtQ4iZ7AetvKQr6XDgVYmmJLPI03DKG3qniDWh
+GXAxwOWDUQWaThCUGQHBifUZ6yyBoa4LdrwM444fUw4kLwTrNf7+i7ukAHHBXU0EE/wMgwf3CxS
B3NCUUPhdIpgXviBiPfKaKgL+Szw6aJthGxskaHGrNs7dpAYGmSDkKlHF1rp/kPDVv6Y29GiNY0f
Ydj55/w1gbjmIVgDeDSsmhNKcgOXpEXSF/g6Ddw7dzkphe6yfIdQI3fC0G6I5KAAtSHFpq8hfHZR
OXD285Z4qSbFLE92rw/Wse7lA5HzM/uPAJ6lg41nZZiIbEcneol07eq4LLsUYF+gcL1ls3VitqnF
rOy3DR+X13yDJSmPas8+35ApWrQA8OnkodUeI7JGg3uE7jdDctyl0YO4mq5RkbO0Im0GBgcprBve
eB/dlB4fwzQ7gBk92/NSYfcsnylpSkje0eG2pYessenoBKvotzlSREw+r52fTf7/ysh+jj5QaKjv
5t/nb/tQsK+iIGz+469/pK/0z586W8f/8of1j4382n5V4+2rblO+9Y+W1Pw3/1+/+E8z+uNYYEZ/
+8yinC1zU0Ufzf9pSZ9dzP9Th65u/m2p3ur/5jv/1Zoz/mG7riUEvq7Zok1f55+9Odv9h5AEJtC2
ozP+FzM7vTmHIaTOfWDMBmdBT+Rfid+WRaIeQ2/PQo5m0E6T/5veHOKKufv252YPnlZBdB3tHkPn
9p79+3/2kuoU11SqhfW7R1RxgYkSdS4GLp8Cre8sYkMTbntuVljtAiKs6bILRbN4L3RwXoNca1Wa
3iNUqx4wm28bW03rBGbZMvZyvAKNEKtmHOaJ2/iBLxCjhjG01D89Qm1dHH2jvktkXa0SYN5lW2QQ
h12ey1Df+IHz3GVY2vyW3dDY9menTYcZd/bW2l72wb0O6g6Mq64gKuJ5vY227x1p46fVbCGQtPva
Eh9+Wnb3PTLCu8JaWs2IeYNQA7LuvBvZ49C/Hwu9hSpkZYekKkNAlZFO2wT7tY6NbancsVqjzeT1
piXHJMfBh/C1HBAz4bxGJzPjRa2R99808MjGCh5P14kOGLLB1K1gzxkFp9Zlu+2bBtMzpnpyNqwV
BfsSekSmERsoKny0/U63640onJlhWx/1xsYj23VZjPFuJMAPHfl0ah37xIAuPZtY3gz13GeYGGGS
bAHwGRB+5LYtqDWUm6ydiq1K7U81NaVLqC+i4Tw0HjFmyQPX2MbR2zUOwRU6suoJc6z9jIy7R8gJ
pNQIjFUrYM7RtzP2nL1Va7zGgqGScnTmyeJlbHSx0AJfBzt/mJr01x+/KtZYb+MXL8hJf3FYsoLQ
/C7wvVZaCL87uVYZ38JLgjFqDL+odwrGz2VPGTKH+ClksahZw7Uq63MYdtfE0/otqhZrbr0Mi85y
EOjo2yaGBJIU00cneb032Xz6aMlhu0FaFIhlZ+PKk8iWPa06+G15SMX44JXWRUi8WlDs1m7b7MzU
P8jOP1pwbLkzVyLgfnGyGoFMEr0lyUFX2sXvbOO+6tbIynd9LZGb1C7Sv9i4SXu8L0L55FIIDHlu
IV6UL2E8z3YT+0nNcrNMXBHSHQz7ziQqYe0N3u/Z1iqNz1rS+0JRu9DmRAdsdvxmo7tGVXPQiuHR
q8TGdYI39moo7GS/ETCP6GopSH4NBHtsb6rZNx8NMFf8qlvLJEVOU61NaweevDnn7zHcvVq0fXCc
LT2jewbq9WUQ74eBGHSF67Uop+r4xoTSrGMKd3Tqdn02B3cnHG9PXt9y5t+PTBsL5W49ashl1cd0
Yift0loNyF+Stbow2PZ+uzZc772UP2BYqF7JKeueygT3nebse1kTtlA8aml6Iop8Z0trJcz6XBpI
pfSXCHdcOjgX6uZTVNzl9kdThyszskEKprNqCgBqrR0mw1xlXrwFYfqNEQPFHaleHgG32s/vdybQ
cTbeI7Qcy4Fk6SJz9wZWb8dAIVb75gv7hw0vQaadT1qhXXRx/wN6sccQGyRFLvvQukGQQo4wqhTH
+sQIwO4LXYOhTaeutx/MMszYHeSbNKyujTfApLRvmvs+WUiTEWyWU7ylp4HMWl1TUT26afaIeLGu
irNoafaOySmm18uesO7xcXklYUUh4H5OeGE/yak5k/JLYJ4NzF3bVmV5LjWsnBZ0EZsTwNl2RLCL
hbMX4yFI2yWt6vWlDAkv8OMlzZI1MdwXowGpGunxwgnqR4/ALCynrKLehdfALtaaM7/820CkBBtp
FTUM6clXpgfJSSroA3WYj3KMU95ZHmVgv7sS06djsXzBfrbtPe/1ZeruUQSt0iFelYm/G3UYAi4E
5eraZjGrJ9hao716tNoKhIkDSCgj8TGS+Z+BP93ZbXaSJhrWiGgkSalWZgIvv1e+Vml1dZCZdNU5
roedamucLyPNeW3292msZU3bnhq7e+ms4M2a5G0+1qJVBGeRf6QutWXfrGq6w7CzVz6gtyo5hZP3
FIfOu40krzdDsjN1quGUQKtULYyUW7bXjFtn5GeUDczvaTDY9XV+FGxR0yQAHcR/S+TbmvfWl9oh
rYKtQUdjqPeoFzddENzjSN/83AyJ9zSEajO6jJ8glNcz+VVv5leEfcszbZeE+UYnEUNnK1EJWEiW
99QB8XfkxUnCoyPzRziE8RwjT8pRzIABaJ0OuA1vecwXYVqhC2IQpInxGydqsGl1mjtjzMLUjhy2
1rykXgfAwbbfA70GassHdHsINF3j3go434WFUm+8S1sOk3s5599lyNAc/4grXo3Yu5ipvGka2jbB
Di1M9jgWr4Eavick/n0vPmvNeaqV81sLsSJofOQEUVpiqzv0IjlKWQ89k7ebH1hLIbSGTGBaORM0
BjsgfDqUZAXC6mEd9NPnJCzu1BhnZpEA8g9Rs6GAWcr+Jc/h2Tlm+iolryhtMj69GnRc7m70jjg4
PzyngweNFGWRGin9/bjm+SmvA5RdMx+YsXIwbmjfqh4qZ2ERTeBAClEbMs1Xk+3eiIf45Vmz8vY4
P7V23S+z1H3CZ4/kX75XlbwxC3nXHP8IQm0OAH8J2/Q1q8g6SpJVxqWc/x2MaFfoD4cxrk0Nn1K+
yZzi2mA9iOJ4xbHBh+leGIAhCUnDHUVfu1DIraaKrXAKyxO2M7vNjv+NYPeKiPsu9OZb5kna3VrX
040O77YlzMNnAkOzqrh2DbTPGec/lhpJD8VaFG/Ax6/eVJx1NdK3GolEqlpKi0B7YI+y41KdhB2e
s9Z6N2vtIjSFtWMqH3MINhhX8ToLs3i0J+udSds1dxk42v5TG6IRKKLXUHak8bIgxc1VptwxLDRJ
M+ARxvGPbrqj/yLlqS/KQ2Ua71NcP1q189Qlcz4UKPx65UXqZHBDiozPGaTiLkh4uirvvW3Hja+i
deFVJBKH20GoR6ncdGEOJUPA6buvje90MD4ZrR1To4IiyuJGvAz9pwxHcTdnqnpkOGjheOqtfiXi
6TPouPFmwr3TfTpJdh0LWv6Wecvm2yXomtd54ZifWlvXtn7YPobTfYgrO+9oLQD9ujp++qrg8eKV
6z8H7ay51a7Pm6um38tOYWXKXqMBSh7mVFnBzvWqclWmPoJsZ7irNPfJ4Pp1BRZ1rtbMK9W9CyF7
N92q0PpCGClrzGjmLR/T12BuROuVs6KCfRO28YpVFDpQGaFlYrxDGAlW7nScm9XTS/hadeGX6yJr
UcVzjZe44jldjGKXKaIygpZHoVQIGh2ZbozUeYLlc5tXaj/gpd74l6rsjyRu2I6P2Uri2XfsGwJH
Sn8QlEyunG2mH+Y80BrANibEAxGY18LvX4aufuwm/5KOiODV9EK69pPqWp5Z64aNUmXWQ5XIm1IW
6AjdfyxpGwidOkyvN33sbmxSaxd9WD76JY9IWz7WvgdPoH3pDYY39k6GvF6NUv+OBLQGM9q38MJL
z3wfZX8/FO6XbbJVGEpt53A0VsFdoFzWlHkpnIAG2444xZn47iT4JznRMVAAUQ2XmCpJMyjFkIMg
unw0ouB5TBG8M9pZuUQz2Gm4lNTPNRPfJVXJoxLNi4/7k96tid9Ni1aEwdwlrf6b2TAmZqyvmDs7
Aob0I7SyXVZx0p3MuuVD+QrY8zR4QKkrVEBmu4YoAH8luFfeXG3mp7YnGnr67gQPDt3gkq6C+9s3
EgzMXrT6SdWjUb7qk55G+eTcGdgZvYBVsukezQqLVt5ecqtwqaLl+89iC2JS6+WtV3P2gW/ekqZc
1sUchxgemeDsGldfBim6cl5CpV+dE7Pb0SfEqale2c3hMhi5wwovWyUBE/Es4seJbG3OQxJADYpJ
l3YJWMoTpP39BBp3lnOORjSt9fhJLF0rYyTpcBfw+i2V8y3b8VvH5gHZ4tARxpuJnvpNIrsCfGPP
g+9Ox4sg/XNf1g/RlDw1WClc96YP5d1kG8AMnOmbd12B13ZTuON37rs3oiBJwLZvsySaMckd0gj0
Ic1DNhZ3s0IN+9uhSpptkCAYzFOsRVOrvVYKZV6e6R8qHO7JyHuqHOz3iY/rqr1LU/vFHUfM4uO9
W/mXTEaoqWgEVjWoh9wj4pY8K+KU+/tKF+yWcnWq3DkVaRruq+axzSz69u1dmIKETOqeBmox/Sd1
Z7bcSHJt2V/pH4iymCP8FfNMAARIkC9hJDMZ8zzH1/dyqtWqknT7mt5um0k1ZDILJBDufvycvdfe
gticZWp7YtPZRfV4JjZgFYkbHdzXwBppj0bOdfTsd5LGrgXD/V7vHim9L6ScX+qIn6jRYaqkzinu
p6/Eq+6VFd6GZ1NRv/smv6stVwHwcsvCivFN918kRj3MpMfD4N/R9xpc3QNvFkFoTxVYUB0gJSgP
a+rwXRZy3dQnnK6xsdbL4MzvQgqjYySJRu+BQmNRpDvevIIwU84V9tMsbE+GOr6LpDoJvmqmpXdk
Yg8T2SBpCd9Vomx8eNJs3AuNw5umuEZNPlwZOIQzszK/HGVH2jgcAFIB5jaZPb7+Ll/OkbwFWTfF
Mcd0wic4vhmBuonagmIbk5hnkSQUNd99pL2jwN/J9xq//yY0xMXnpulzavWYCvGHji7C8boiH6hP
SSx3+7OK1YsUTzSc1gC8RU2Gue5wzlGcHIMJSUnWMsMsOmNX+uZmjEr6kSG3MsNRb9IxQUX65dq5
v4ICVL/In5ar9zVPi3uhm6uoZmtW4LFwkU7eisyRdkneNb8ghsEl2ApU1baKaT7mLUWbG+cZZ4k/
M6nGCQzR+Us9LlM+4azn4WGyiQ2hPo12fiGl+/ekqBmgA21fJjD44+hQVN0ZmtfVqrJ7M+C+casJ
eYMMYabb7zM4ouk7brC0EO5kfv9oZvC5ngaa0X5M9Aoyh1Uw4vRKtfSpSbWjUSmvPLj3POCGl4nr
gAI5Y/49i+IyZaLgnHoyJJfQDO8q46Le4wnTzOjkBMlWfgjcEvl4fX4u/O3AqrMMDBQ/WJnqV8Pb
+XW0BbZJ4ZcHD1fJI8xO2zh2X7HPgjw2edYbGa6gPk/CeO9N7Zv012Fe5KSVFeoDJcm75eQLNbZB
NTQHB7n1UIMyiNu7QZoa7dlfWmP7izHS4yWehUaYR1iiD6D6pMRh44EbUGyI9ZBAG+1dLjomglfN
r5ZtpZ/sJH9UXbHzmMXCR3GeCOqmTYELEfIuZ7aCXJgDU3T7KCivkY1ZJa2gfAa0GoB+FnQulnT+
Hx040EJyQTUAoYEkhaaSGToCDw0lRLQTawFUFB4Z4VYMRJUuXXeSO+rSiXB0ek96vPaR4Xgd+SU9
LSLKYAaHc00CTAGZSoCyBdjUZ/DuB3wOAE8rwKcKANTJsdcWQFQGRzzlRfhhVDczQeTUczDPcmE+
JzTnZqLctZKumoBZzcCtRmBXo+FM43I+lpxU8bQb2hBsv0H+k6S1gm1l2ntEpHqX4ZzUa81TAOCV
88dBTd0+esl+1SUFljmX6sOE9Vhng1AveY+IhwMAaRFN8RYwPCtvl4KWbbr2jYD4dhYDne2Bz8Zk
B7vAaM2mJzYDVxvOMKhs6xZorc4s1gFii1Z/awK1zeltA8CmXc9eWrQLB/itJSm4CFd+AZqKUs52
7DCt5b6TZXAk8fn286u+A0oX0lBC/hpvRfIpAO4W/Bf6vjhPh3o99aA0esnmVSWlNwPXG4HtlWo7
S3J8m+mLOQGrO+ZD80D9SunC0HfXPvG/iWkH2hPUEH63QcOMhCw6Dg6wwQ74YNENwZoOBa190MIh
iOHI5DEIgA4L4txBEKPEeiJg0qoHPpB65ewNYMVCQovF+FYhTwSwtk+BGqcV5logxzWwYxfoMUv6
0E/ILIAhT1V3bfvsOda2eIJxfXndLp7GfaOml8rvX3R9Ok6PNEjXJXlAaUGWejGAqGacD4gZbtcu
44QyfwDNOYseYDPgZhWAc/dDco55KwSrUjKeK7t/Kfv4ItL8XSd4xg/vBcCKEDT0BCI6sbduYS5S
kiTVcfpELPJR2tOhLI1TBGg9xnjuY6st63RHLwbbibnzBZ0mtTqlHRE3A2pkYMsY4DSS4OYdIGsG
eaDd2a0BXJOaBoFJIq9BXwsQ2F1BtAFzCzcZzlmf3scxJuOMhLEA+dMMbBxzlxe0n2+5Lp4Se9ip
kraN+pRaZHyhjzvzBS2Q0lDece7x+VbucxGjHSzhLSOOPMqVObjWJiusbZ/Jxbi3qNm8Ft2GXv6K
hPeKGvw0CvdM0Z9nynudWA8avr5Uqb6YMv00je4FvUKzaW99Eh2EZI43SF4lg9yXNPJccsl9nGTm
lB6UvH8xAZenxiOviptumM8jKv6y7WVZ9gkDYGuCPUdwvUNM0bLdxFitzUulGhcLDxQG0a0btTd0
rDM9Srdo5qE2JfOMWBAtIXst6QEkRzw95bJ1AE7XJAYAZlcBtFeA2iVA2QTcLuJooYDhaKNmEecJ
bUQC7JGd2gGRFWPw2++TYx8RjZPLaxey+TI4xJW/NCA85dl0HKPooGbWpfenneu3137AXwoMP0aR
RXvA99StGRcnOPzLya+XJtp1BnInA1y9TIXOHGJpgFnLiynKu4BmAKhPTPnBShCfYUPmG7gvQE+f
gUE8trAWxibajVp/ZjD/CfTp0jzlY7utVPWYA9YHq0RUs6BXwmAZHCMWbwxmLpjwCJiBSsxKvLPy
BLVOsjbV+K71Jh7dm6Gnd03/LVTtIML6qQ9SDkhgC9IKFerGK6YU0Zh3s2i+AjQks6Ctn0T55GAA
KbWEwgnZWP0oXXetBg3suYRDatzR4lzaJAUhnFinargfjRtWqYXOm1E36Tpgl4ySa0HjnnyjddaF
Ox1gowNIQiHtwIiILCP9oE7WFsl7cu/u63LTELdh8WDZajvXyU5QyFAwyVLoyVRoyVZo9WculCsd
gL73kpG+ALB00ZLGgL0b7wI9jIxWaYdhubQ2jV8/4Yk8hlm3R5r2EtLWHc0jwPxdKpor8+WD7qFX
HaxH36Dtk9kQ5hoJOFV3ttDCb4c8Ks0q+VdMwuRK1ORL4P64qORNBDQ0VA6ewDuYdAvjIb9kpFPU
pFQQG7fKov0UqIwwAF3V3lo6/AqDgBgi9rICYUpE1FFth/uaK2cZiyf5GMvgqUzD18q8JPGds23v
dbvc+GG86/Np51nRzsTrOoTZyUJiRmzsCbncC6D0mUnkQDVYm4kCp0BghIJkmZLd0ZPhkZPlEeak
9kjCGvkeLn9H/TcrwcJ4Fvui+17579BptzH5IBY5IYMerq2YE4uWZwG9BLf6rmmnrUG+yFRs0Lez
JOuVH057BMHrwsJtDlw1RCyAhg9w0brW8C6TmwrGZ92TZaKBHCvJNtFr51XhEGVcQ+INURGu9aHT
W1BlJgqmKYUkGh8dJZMo7n/Dtg1DTq+Db6P3IlmFtgYdv36t+xeg/zsTKZBidNeu4jbLeGjVjoz6
EuUpLilGomajYRKSG4laxh84m2uP8AVCijCWrjNUEXk7bunrnSICkV38uN3IJxPn8UfuINgc9Pmk
OZdeEIUbOZJ5ufLg7StSv66kBblKBQEpobPqVOvUe/HF9I9GlDyH/fiGJ5rAaveC2YmcXXvTk2mT
k21jW/WNqLFbaVTXQkN6Rys6I3BZt9pzYaKPMZtkS19z4/MBlnG05yaw8uv41JOqM8ABLDi5C4A3
xsEgYsXlAc1Dbe40+qYimScloUcjqUc50Y9eKaT3tMq1Gb8YR5O7XGzi7laR8yPf5Qz9V0/+T0gO
kE4eEJ3qJQ8zd5mn0q1QLKD7S/TllANmjeDRkyqEt2zdlOqxI23IBAPXIPnJMIWSReSnny5qUGhM
i4nGNE/xPCO5CFETU69qo5FoNCUPdj6cagYggHbRkHtURt8Owd+DS7QXUjG6CQoZSfSu0Vd9FVyG
VONEaOmmpTVihLeKdCV5zLukLYWkLiUdMnmPYoSGrM6xYHsrLgYL1eXJQCktyG5S9I+OJCe5Ibkm
NuXyTWZXqR5a2YCcTPiRio1mhhrVIxdKJR8qIyeKkRjUIWxq5EdhTVtO3bkgVSoPziN9MpWsKbqq
L4EMnzJJoapJo8qQhk/pwIK1VkE37HTPZtsWC3/QzoOmL5WmutmkW/XZsB3tc03mVTNSLcvc5YLY
VGNNsjvRySETS3Tj65HULBfvdsoEt9BQgRYyWEuhFtVx8k5eP9OiaelaXxOnu8yuQueyKDwYpkRt
l6OxqEobA1oJ14Gfx8BzoO880r1cUr5a0r40Ur+Chng9UsAmVDY4R6RPdxo+lcR9Vfri6tjEbZrZ
AuUOlzRB5iDprOQ3djo9Nlsx74TU7AJOok6qxQELKCpV2VgQwRvcIzHuXR1NarcV1BlQjpcOMpCY
pzsj6YxsMHRApFrSlYgI8LFJcJH/Txr4JTztGYlpvulQUCWwE7DvMnKcSo5NnKUTejWHY7O6KXXG
V4TPOh5nDEQzh3S2hpQ2h7S2gNS2xtF3ASlupU8exUiu20C+mzpCwUsZAw+Es2i3ISff0sWAarSR
LA2jd0Xtb/oQUse1YDOGcxpyQzDFx5TnT41WbXTjMTCaLZc1H0LAPbBkeGrJLwZuavXBSq1q9mOu
IIY+k5F6+VSDr6qWg4gX+Pg2AdJxMB3rtAO7qhH3RwKPlmhHjir2iJRHxziVnPY9yXklCXo1SXod
3TZy9QLy9QoXpnOxIFaEEYw0B871hqpoE1TnCBfHWBgfFTMbW6b2AcyWUYv0LexeW9SY8WWkXkiv
PmvHvWdWX2gCTh2DUI8vZQB/pDhSk3Uh8wI5B3XyAz3235I8wYJboiBf0AY8HNFlRJtIZNuicqNt
TBphRCqh3KzMlhAd/adWmUNSr8kwlL8sWPrwmDZMJJfytaKM5de/oqOcg6xeKPVHiLvEhbdXzXSy
EnMyE3sunl772dI9tCrtGGfJxgZvUHrjXudF8989DKZKC9ey1V9jgnfotg6WM4P9vPdIbYwAWQ+k
OCakOcroKbniwvhzIOtRkPkIX1slAbKNcCqQCImHdCnvbgZJkaVfg8DWFprJcpW1eMUZa37Smpj1
aNxtgw41/NfEfjRgtayjSiJlTzKlQUKlfKMcdlco1EuNDwyo7Zo20tIEt1WQSGWN7tw2d0aYUqn4
y47BjYxalKVBq1+mMVvGhSkR0ehzXXK7/FlMmiaox3nlfU60AmXSZWZO6IwfbnVmqMLOuVQMMpJE
M/PrQ0JQpOBM9nnUPTI8U+cc5p/FwO71UBMUUuBUmgcghJlOlGDN3S4lD7Tbm2SDpmSEJn4Jw7q5
JjLtEJyPSZZoSaaoPxgkytqcS+t0ePNQlkdVsSq8LLvH4BRwgWAW7+x4XNEcCuElQbYEVxon3qdt
eW8mhBmGOZODOBtyASwV6r6hBu86cXTXcYqVBZ8PDiZtrqU0d/UYaimA6uBp4Cq0pUZlCix4LOnv
roRSTpyM6ZsNc21uEsW28LJ0buhZvmlqwOFRTfPPJX523ld+gXYNXkwEB2MdJdAMjNGwsM4r5RFl
inoYraSmvwt2ZFKiHXgpYvzcdO0wEVq4uriTBnwxcwt/fKtrNHSyFybG1cakTj2S5ww5R4dwhHzP
vxUKVRklW+51OaI4gO7BlE4fTS+ovLNj3kqPc0/vclA96ORBZkM4CIe54vTWS2eV1qqJrV9Ril9A
6aPgg453g3vnLR76ct1SSkecOasJBexT6WGr6YGCvwi/Q3CNHBIegdZQsILNsHRvOBUp7a5IGzBM
BN2CcnC6WQLMoUJzYNuPornoSnd1jHHfOkb9UrVjQP6o+yh5j+cefL9ydJx9DmyP8oOLyqAiBuW2
wti8nOpdagtVpvxMqxA6XjM62MRG99XGbZIpJKFWHeP/PhDpXI2a7FSKY5IZ/TFqx81QkNTl017l
GSgQ1jvlve4qzmSSqn/+EpcLvcrtZ1CdwYIujLcTNU6L0oIsDAbMi7O1n2UffgzdI8/STx9JKBjy
/ltYvbPQZRSz5fLFNXu5wXi8GjATeNFVBCqxwtzcFU0ztr6vHTu1cVZ+4XLS2nTSOjI/1XhXqi+W
HVtbkX37ZF/vB0V5CVvi0hMhJMZ0Z2gA6UgmQdFhqCsDAh0gGcSqY3IIQqXjWqtBo8404ltt0Iga
c+nEzb9aw1NPnZdrG8uP7wlZCNuOVl8zQSgZh5oV0At7Fl3L3nBxzfMLtel/IYrhOq+B4kzREZEb
4K0wstBugO641dr2l+PQuzcFbLsmpx1RqO+mZLYCayIbl4585kCZd/MYF5I3g1QgL110sdzJW9dj
fQN2evh5dWD1M72jX/Lz4zkhkooG8wkyOn9ha321HRurfgEmPzPpiM9S5pTbTpoMqgjs45CO97Ku
ApCF5QQ/v9sYOf05C4LemXy0CPabJqhCuLLBtKKGQFCLq3TEBM9q6JrkiIg/wmwQX4LGJbLAU/G5
kbng1eSANi3+/s6IdqXE5veJF13w7IIIkRnWtWVA+p6wmJhm92Y5CNwMyNE7jVWhReSxdeTaL72R
UGDfRaGu+A4pnpMFfyM0tM3oEdNEU7DcF/Fggv1pX/WCOD7hda9J3b9rzMx2ZMADH09ZG3XSnYna
DDb06bc0Iqw5PrRh40XYV1zM5cu+83PpBSMNzCLkmXiZe69GymEsLXHJ/ewU67NRYwF6OTTsxJ/E
KmqEmIcOQwPF1++M3Pms7S8Kk13s2fFqrF38cK7rLcI+fVFLx+GuAcK27zIblz6shsBx9aWEoK9N
i76HaSuvZuettdbXlq45xgsjMZxdOTAJzVWsYi4Ab9XWTij8qm3b6gJtjLOyhhpsS4AnwvfilZNb
AB5pPazKgdb7D44sAkOxw4CZuVq1luRJNBfusu4KtL1Ajn6+Ju7MZeIfwWDnS654+VMFzYgPhbZA
rcZbA/DNwvBOXQQMBseFuy8pzQkr1LEA1EV/KMc9lZS9ZjSQv4xThpmNkFEYPK9I/jGvqZvOtSr2
geYYp3V9tCVOt1PbYuFoZr1qqoTJV4ZYREGGz/5NnnxizgsOzg1Lhib0mO1BpyBG8Kxtsu94D2Zl
AB67dephaRJ54GIdEprf3x0fWSWE+oS+XnPuci+HxYOes+s00s+mnuCUio1jjJWnYARabWAcbeB9
sOTV51YLxjmD3WTVmPnRVIF4JEVxHuyC1MDpiRhbQe4bL0fGrzULrvEo3cEODoyIcFXEzUS4h7Vr
bDs1sbY8B6xmMIMZjdl53lVXxcEyFzOzgkaMmTTXGCWoa72pc6L8qpVbwLNqMxRb4Pe4vQ7NPdKs
3zHVdOgCZfvZYMocOV/AI2wgVlcTeC8Obh8/Cp6wLtbQ39TxWFb5ytaVJ0DpgLr15MItA09LFj2V
KbYtyOopB3uQAxqzjXmDGXwfRV6FFcZ9bzEH/Jz3kPIIYlE/Wg7TY4DkK86DdjlpWsvITelPcfwe
KVUxj0JEkyasCnoS1Rvp0/K7N2DANDdhJbh3PRQTMfQnBzFIztkO10fb4LTH2FhOw8lhFaqsolMf
noLAiE5pmzH5T3SyNNi4eqVctIJu8mAwbXN4t9H82O2cT4BASdtZgHa2Fija7ykz72WjPCuq8nvA
e7dwCX3MaAbtmI6gwwLm5ODuxP0OzUusTZOixtO4tA0BQU7EzWwsA41JYgLuEIUbLMZQO47DVN27
sWKukvVM5sWzaY/6A+9/MbfZyw7ErxIj2ZAFbeCoXVICNaRulsgrpuxKuze/Ox08E9RwzICCWz8B
16VFtGHwib3ZHseLWat71WZ9lLo1HDLF4kTIhnYXSasRWxCXUpqFXBx56Ec3PJDrSRRlyww8odPG
ib42RH7CKycTwCBvzPqMpzOJeRgLhrC2Ye+EgC1LfMUHB0t5KBV/o1L8sye47WZ85LZjbKMsufWB
/6XqQ8LEMwpPdsrA0zVMdSnSId3ZFos6GpkGp261S1L0GoqblRyhDqMmaDKlCifJ8iI4RdV71eu/
2CpWtgnLa6rRDGC6SpvovR9ymgr4JjLGv7MkTL9z0ENJ0Z/BifeLlvMwSoiNNoTYmRrce5Temh5g
17SIzSUK5qVFrg4Bn3DgXEsqUnt0KuImXLIw44U2ZBInXx/ryBlX6lAyGowjlL8D3W8zWhoNtW7K
tGuBCOnRld7DLYc1cwC8FPDFEHlTiHcQjGP9mpgus/mKG31diVsI5WQY/GruNpzVuqotnKB1Vmj0
LnnJKYNDhUOi8/d918HozpRNYXU6PDouf1n/3U+dNk8KBXwx1LBMqVAz6N6yRfORlfr47luY4sQQ
rgc07mmV/k6axHr2I4ukJ/mH0pVhe7/MKqsWTjPkBxcaloUEA1TbNRqgU7Y1iKoWldbPTw7BN5Zt
7G6uUEjSVbHVDYk5e9sQ/abGgVPQRGpM/yS8+OEUJbOqul96rmMvRgORRm0U98Ypgy2IlbmHA2cd
pDj46bQt9IQh7NBjvW1qH5x7hU+3w0fDM9zOw0BGifitSTXVnCJmuhh54O0NcW7Py55IoE3j4QHR
ua+eA5LP0MIUEMrClmVoIy70W+dhllz6C2jyDIFIeSkx99iBwF8xxTlSlTLgMm4+SLymI0ol1heY
ArOm7EiaVe/CA7PsM4a2s3o+DAlJjjBBOSknLFpdwfcJj2G99IiPiHyHFCW53e9oCPm0sAn5NDTr
zsD7P7elrH/nMpmw/qsN5X+yKwX/xn/tSjn9Tup/C4vhT/3dkWL8YQkbsbhhWML4MyzG+IMFgvbQ
dm2LmRJ/5P/CYjS8Kgj9Odf/Zjn5hx1F+4NFr5qqruts7NLG8ndfzv/Bnvy/UDH/nCtngLW2VJWw
B0AEjiZA3PzZi1IMutnQI0g+UGEuWkWdqRCNAi7YTq/SEC3/G86Jqf4L6YQXFPQUTQv4iAml5q8v
iOkhLgyqwQ+YsRBqo5A7awFhjXYlGlg8HHHwaTDfZ8AznRUq4UVUWfitchpoxNliHQ2qfMdkYB1E
TFAqpXpNesclzGdEuzxoKD+YDucG/2TqKj0s915hWlhagzYfLfvu2pPF9sfJxJ3w5qp1twmYui5d
hUGECVLR5C3Za3m9zsqp3UN/QByO6WPSv8lS03RBiiwRpgiryYUHZU/vR33/ESwlUXX/UWb4A5fj
agzegspZJYBsiKq26YDEyrhW3eYrFt61t1GHODUr7EfdU2AKmvu29q6M4BgnhTFF5u5iXGbkmy+F
Clc4TdHnueg2ToXlX9xmLdBFDHBCoLTR9VujBV7ZYBg15Xft27uIKWBZqGwkxTMZwksK51duG0aw
ixrcQCo3v4VPu7fs0R/W72qqH3q0JGG8GjDqjrbYWaO9RZO7aLdpbRENbVxM9OZNHX3W1lfotZfM
G14qo15EXUlHrqTLAzaG5jtgME+3NxJ8VRXpQceCMOm0Lizm7XSqepPRhBk4y3iCDhNY27zH9kxw
MkiMbT7ZKy0ZXyKEGryayQ21BE/bTippSCMi+HSeIYj35ZkRG5vU9PeGMNYQyTe+Fiw4xWaqXewN
J3n3hb6JGXYgQlmZg0WAdbzIi6N8FaPOz0YDdCJTdoZpb8Xo3AblbJbjIyTqUqqWnb2jTs6MF1i5
PR/z1ESrQYw4Z5xkOZUAoqvWZpZTvrrQYXPNBvjqrGq6K0wBt7ptrzqPxojv75Mifc+ZZIcigY+6
J19wOzXOFuc5aBYgst+qp5YI2aT6lh8ha/SLqJ1rFGtkMCTLYkwPlVqrs9yG12JNWAsLk+YLsg9L
4w0r4U/S+Ai8HdYHZJLQcnhDklDHzipopNvcQR2O7eJZi5OzZmKgSjltq9g5NZNxsqxiLjwVfQeu
iVHEW9Rqz5khOYK+WhCrYlQzR2vKBZqWxQARCoQJOnrFZLmoorvyrFf8mNWjpewEnHtGgdAZbyWj
IlvCA1TEDtgbdd72jUuaOERozv3sVS0xwqpxcxZmAnMS1kJUONmaUWmrdhvF50Py2iP0yHNqWSfy
DapkFxcWA5dsjU7gbnT2phiat56cK8VE9akFy4bD2Mu8XTfFSz9uj33s//IrZG1uf8FrkevABcrx
hWCyG8MTJkdCT2ednR06y9kmwmdLIfhK5Gtc/7ioh4Xwi9NUeLsKclGPsK1B55f0PmIRGCUxCpZy
WjMxWCjVhzVOe0/DNAGJErO2yTdP4Ps5zIIN+W6hae9G1MzTZFroWrnbJoyQIu3iVSR4Ea2zGHQN
kCBGlcplnqQc1hAXjgRnIGl9uJjnBuEspwm4fd0c6oqHJqYO8eNhU5kpSkMczuF4r5RoGVlffgfn
XsWkG5mbRibXh9kvs7S2ZWOdIIrD135RXEEiWvxhtyWxVdh77Yo7arq2VObISfpu2EzPmuZBBKLl
vddNjKZDsmOq4qyAAxzi4VJ73Yt858kxYVA+HDEWkutMuneKMikZ9rg4ZsW6F8j8yvQ8wYaHm4mA
tvjK6pi8yGaHJO9cV8W6HL1lWNoL2oG7CP6WfJTsvLvqab+3GlKMInZeZsXRFB+UzsdHn5+9RgLp
0+Sd/J+9EsgZVavOrUHR50aOfjUpqmc24lnuaWsjsO9/OuP/DT3sXwlrGk8vRk6XBWA7nGh/PcZo
e6SWyRX5I0VQYOa/mBducrdZUcPumxT6Zam+Bh05ZoNPrkd7T7uGs6qm2+eS8IR8QYrnjHMmko3K
tJnEx7ndD9vBrqBYN2t22XnpRcs4L49gUMzUvCiOfkwhrUzMG7qpOAQc1lmh0Htl4hMBssrUjUFU
iJq9W2m88TPnAgcRAEyNbsBl5mk/dK6obD9PdtIeft6P/8hvfMtT/vfPZd1frMf/pSX5L1/1/1OF
aGu2LtGAf3p8/iWCex58NMFH+r+2dfKR/ar/4nv+x5//W7GoaI71h4vR2HAoHHQaiRSFf/Mv81v2
H0xBNMAzf+EKGn/YZNKaDnRBwzLY9P/qXeZXhHCoO01ZS/4nxaL+12rRcrEsQzdU4QpqgsrR+qen
vsdXH4ZC0T+roN3ZrErSiE8gki+eqgCb7naQYDYZmE+3Hp4cBP4IeVUvPafAAtsmwiybnMyU9n7V
bwC90Xk6lVp8cNEZ9YLkGgVHUUoAT4bkQ+z/9J7/myVLpc2a/Ifv+ue7x2OroxoSLr9r887+udad
CmQ8Q5rqnE8qhUt3rSU2TGjQKFzmR354bPQ6Q3PY31L6NpTCNyMNlhkzkJbYANbqJ9zHh6vF30U2
nfsS5ZNbMFgNsjd/xCRQ1/YjaWAT2OO1xpaU2/47fV60LJBgRPyNIowL+fSCVvscBbiS7AHDx3Bt
amtTivZaNPYp6TC40gqxYFFgpV7VLUB+rr1Vqr1M3u+4tnAj0eZdJK7zsEyww17lvDQFhkvqarZE
fei2sTYioFunSA8CQz97BjHEvncIG+K+kiOzjnktXIJwaHJlPfrLNqnfp6r+zDvCxoIK+0gQfacm
rXDpK4terUl9MYGdKQ1Aicb58Ifko677m6YP+7Q+2CZNECvayO85HeKj1Lc2He7B1h1vGQNTp+0A
pNxToP4VRBV9Ov8QI229vkbqRNeNmbJXrgSpXqKKsduGu8ZF6d8400wFk4WyP2N0XXQk1din+rfe
kw2lpWq+xg9BkI5v7se4uEZOEx0S7FpZUVSEu8Qk9E4IrUx0QSiTimSp0jKsjOnN1bJlmtq0c3U0
X87K4xwbXscK/dhkrZPKRPvz6VYabb3fZEDMsuQB2HBL+TOr8Hobkc0gfTsiiZYVaeQAzUQMMBZ4
4/JjgKJCrRLU0ybeTyZ81AKF3R7D1lyTazNXJjrWcnqNOFy+eAAlasS4QolELz2DDGSAzVF2amvd
7Jo6bkgOcemvoI6uxpzlUSNEcFHT5qnnMipHghiZpypLvu0abZlaXrpxE8VftpatFDXg7bAFUC4K
eCn+zXProiCpT1pst7j1Aof4kszfoPVe0o+ZO1XIhWIwKtp56V5KhP3IexdRkbNk8z3FC1eMAV2A
th5Qngy4WJLUu7mhc5J/N1v+bvDfHbD/DwY0DZpClhVedXBLfmBvvQIUzBibl+KzSWBkTMVjsuPP
PqHLFAm6RyrpDCC/SVouHmnOd5lp2kfVrzrFvQUwtYWX0vgqks+CIjzEjsz05qGO9loT/qdZTwyI
U0CFvGFhXd+JrAwIic6++U+fR5L4utDdIsX8VIVzElC4RGito9G7kSWapwOYMi8C+KNSNXVFda4t
8zKxY5U9fg7Nubmacsu19JBn4WcS1A98MFDTAKTZfnWH2WBAUCdIltaQljnbKCKdhGbYd2ZWLB5r
qTUQ4FPFXUMZ+MZl8phM/9tA/5KaZ2yqh6DPMB3wJpQudaEsS4lFAKbYbFI9OaVeetBG41JjokxH
sRUKYac6du2hokzk1nvB67MYovS1SpVlbqAs5z4W8lqzmO+1coLPv/1LChbN4o2HiPG7T0rgcOaq
8riAKCU6gabntZ24Deal2RDCJG55ZL72Lz4QiBkDxjWj5xe1IKaq8QkmHXHTJLU3zkVDpWwQP6fH
8Pwnu3rjx/Z2tZfRR0tvVugPZPk1OXcO9AR6eGps5A9t6I+zRvc+UP6ivlBIsLHG5pcMhKnzfCeC
ehuVNHFLARkzUadPb7JfE+LmwSqRnmpUX1AQDzRysSVSeJN9WTy5lQ+HQemPBTgrLPoevfVUebMZ
sc1cj153zUR51vIMMYKkhWwuIirngoI1bbrm1FD9LowAv1Lm4ijN4FPMHQmnVUcD/5JAjVLn+M2N
Bxn1zHRrJz6n07uf0Q23yIbeiZAequ8kqpwquPC+kDkkuqUeASl2ECQZXkUwsMSjxt9v0LCdGcp3
YYjb358Bz41eS38rn/A4587jfeIkuddcswSOfcVv9427MVjRBZ9OQ1t2CMxL63HEOOUH3DiL7jeu
dSVfDHKl6eI09S6PuLpS0njb2s2xzBnplsUbVQVKRQ1mYEZ4d0kqHNd+rSLXkt2KT/wkN0P5pBau
sZbXXjKPtmgUvjWnJetUu2h9RhZzemhLnpqBNUri4SHWmFA59i3BLE0FfYId8agj/nBZPLzueaJ9
i7njIrkZck/yKoDlukMqrmpck+d4MJ5HfiBbLx44WP0Kkig3ZvmVYW6fejs5KHIFu94sydYJkb81
CkU+SpKIZPZQYet8xC6XhwEwQUp62yJp70BC80VdJuwuZICUBVEasZtp/5u7M1luo7my8Kv84bWL
UUPWtLAjGjM4iZRIij83FQBF1jyg5sLKr+HX85P0l6AocxKlNnrB8EKhkAhmViUyb97h3HPGwiYX
0Sne3IPecuom3lntZLMwPasTZ2mxGiIjEV+xX7RiM3allpYWrFNb0Hbdsm5qCYtmk3wyPQ8LJldN
QSW9NL+am27hBdVUR0twsjHl8rThdebBJsZpFJkNKGYwzxKXmzkLj4Xrnhq1uU7ArMZdMhG2PoUM
ke7QP93EmiGWeAzd38iXN2Dc3Q7CwbeqJzWErJs6O8yKekJzISQOBE+srTM0J1kQzWBhcBIT7NbM
67tFUczKXh0XYXGPEO0MBPWUUtmkcWxgbuk4RYrPAWNK9Z+Ejf3Z2vQtzKgTtwXB4XRk/Om+nzfR
jVqyr6tagUHKs+nDqc3tzEv0FSwuAGzQu0ioBtBPl9fTDR3sOm0iS6UQy82WLhp6LWB6yd2ZqUM/
oZ+YW1cewGMQ6xAsW6cKOQm0bOm1g3IqOe/M6JOIqmhkqNsvpZFdhaoEPatr3axPm+EORnoYVIjg
7fQ44X7N+DtWTlSb3g5qOyOlsC8ScNI9wKeBNqGdMeb/sF6Q7dQQ0W+jL2Wh3hlQtYTFtZE5FxHX
utzhtHbOqPX4zNhxL6aU9FUBDay4kP/MhrniI7ESOaeB+UWL6nmY2zTzWTMTHo6tnqBdNGlN9dxu
raWlmvN8KK81/0/cCQiUxxInEFHvGgetGJkGfKMeBAx1t1SDdDHoXHfCXCLpB6TfBlY0NkWHjwgy
pTcvukI5t7I/M5DjGsk1OXibmzcZaU780sQNDu2cQkhzGSICGNDzXJqnoDImmbuWPohjGldte14W
35J4OyVvcEiMgUdSwu2HnFE9HIVZdQ3d1XFW8Ly65AsQh2YwzHLduIRgiTwVdIMJ8kqp051GlvZn
CUkG1pyKtdleVgNuGB3pE67Ec7dLJ5pafgrq6jqBMpyiH41Mov5W+Kuk9SPUvjd3eg9NW2cn0A7U
yXG7EedByU5XZOSbHWfkbmJXO3dRGUOdHhGGmlQeNG4NJfwZiwnOl9pbs7nPh94Y9bUD6Ctcw6tp
wFSRi/R4SJRjcMi0gOT2NKuiy2HrXMhhI6uQSRx4bpxT+trvUzO5l1Nl6jWN3XTkRve+vMdVIpPW
6T4bUvhZ2l2EcSdAa9d270JRSVLSEnNJOOfSsGrAeKwE+XHPv2m8OQb5MdrgXTuKBQWuA10WWwZb
hiTgGkzF2G+3tCjGKIaodMn6ykW7MeawF90ETn+76fnlPMYDiX3AYChwkB6j+7MlpVwfKw4SGLV/
0etIURvSAQnuPdfI5jWd2qMmJ7/arksUE5MuXDc9OrZWGh8FvTnb2sZ5EN1VO/kVedn53TzdXgml
VmlAxVkl89ZSrQ10PDeFg1TBmJFbJ9KiU1LkWld0cpMc5i5BYTrwjizR72yJY7BgMvFbdqT5RIy2
IF/LUV6HX3vA0Euh66sIJQuk2LaTbZyZ075aN0Z72ep5fwh910KHTuEoqerLWNuc5g3AkixZtpxy
ZG7Ww8YmPcg9Jf/4FnV3H/jwIKX01lIpTc7saNKdGNC1oWf+uhRiolveeethB3rlUE8rgAzDgpRM
sg3X8qgHilR8U6TB4LreevTypoO53KXBzfBKbWSXFBejHUCwh7M0qwxYWXqJCGjXaiNOFZfTWvnX
op3RCXdcd8YcnhBQgSHoLUyZA2UtUALirsivYcJVptLzjwf7c+3fmRxg36ZZBf1qURjn0pexI5Ry
aw2K3mZiGtl955yWdkvnRXwfyxAF+E/mVfPA6hdhVE51eYtLQ5i63SjSERCt6wuzBwynFb8IpnVZ
F3oeS+sUrmwL1jQYpSBFex5Ld+Q3RdN02hrlPDDrtFa4Db6XTS3ZWPQGKVK6ziNFmZmRO2lhqPaU
HHpiNNZIiLk9mpGA+zbIIQtsPpxAo6y91MvsgQbvgYXujZh/F9K/ekwHXn0KUYaqOS+qTejG55tO
T7R1G+tLkVajvBKnNpxaBsoo2VUEirWF2Vxz4sNgAEIP17oVAva+9nIcONpRt5TDXLKrRMcTD0KX
pKd/DgRhktPhqtBIA54sQrAoSk8aFcxmZU9b/UxNF3WogFm7KpNq5gpSoFzmrifLRQktoTaZSvDW
CFfCNA2VsT+tBLe3t1a9o7Jo51D7Tmp7DvUj1O/rlAh6CzZHVc8MNV/renvZ9ZTkp8QcVyLMUWUi
n4q9dQp4z7fB4S8SJ2981aCwduklHEFVik3crj4jllH97S/aX6lQB/BbGM26JmhG0nbRsUpKVUsh
EkE+Ob+ue5z+3sGfeX/m57VCmbChxKmRZXVtXaNASmLr6cxQ8+eqHuTDOvbF143Dzino/xwFIrx6
f6Lddn2xT5iJS9K0XNOw1BepIW2rplplNcM6o7Woas5gHL7RrPwLtHHJSDT9vPYJzPvWnm1EeiTE
0sqt2fvPIF/m1SPoustCC0MFT/L8ZSECgUDJj4f1FuMxsiJIf7eb9Ea619uILP3/eTYLBlyESHbv
+/KFW7dWh2BotDUERocpXvqWppixXaU39AX+YgO98WakOVXSE6TedPvlm7lB3/hDvdXWRm4uUKg6
hGdEkremh9nWWLz/XoYqLc+LdWQ2mFUhGSFZ+nK7QtahFNqQaevQi88ySz+HJHLaZeYR6XYzLqc5
da42UEapx1FNwOkaHLI+mFiiIgIkp+7Az2uDmYAFysuPosFfKBbZeNy0TXFZAmemlj4Kcljf3XVO
rwLtl3ZXHnOItYZfz64otE9s4DSeS/4fNHECGtgLIHggmyW7BZrOOqRYeG1X8aKlTTCBq6Uuz1II
pjWCaqPAcfdvc9uf2Mp2VH5qVOpovoatnwcA/LBeypDfFFY9URJlNgD9tj0wiv09vyXfrMumOsGA
IBp1BJlHMNq9NdqgwjbS05a6jiDq9lOoc2siJnIXWgsfEkWJjUGw0l427lXsot7SpXQf6iM0nmec
mjFNi5MW0CTJt3FDyNTEoMjAqeeaMm7RuDLKdYnC+iAUoNZadB81UNuPIHjCMC7cEM2vXEfPSi2Q
rXDEIq+i1WYoRl3E3eZfidqd4gbDNIEcWu5MgVKBPEMDVsdba0ipQmtYujO87mNL8xaonk5Cs5oV
anEHS/+JTvIi6OxDNeRVjP6qTjSZZ5tuagl1RmG7m+cRJeeAlqANuFUcBqfkhHHzCNSzPXIw8l26
QoXjcZ1RhLO7bi4fwtvCeQGKG0ZJOObtoZ5o4HJAlY9CXzlPcm28HajGwB6DNOVsG14ZujJzSP3p
fNXKluaF8ApMPa07ZGFIyIJ3grYH8QvThSw4HfmdmEC5PwrKG9J5yJs3y6ER39yiOqaKNrfMq2CD
xVmH1HiU6NYwUV7stC9xDn6Z/vQWQmwZAgrYoPiUZiFrn7cjOOwr0hlKpM0U7Kb8rmwKtTkgaIAg
lPwot1dsOVbQK5fJAJRrwPnjRUNtzbd34hBayk+G0S0SJuB7abmkeZSraAAB33BwdHymLFaoSgJn
1r71W8nFGXUXu7KXD1sTS6BGC28DrJd9bJYoXiHKG1vldIBBsUUQQjFh+eIE9escXriuLBZ6gRa8
l49jQsDMQXIivoVHY9lU3LFJfKi6UE4jChzp3TkkpstEdJewvkwSn7QysSvYrkngRofyWf2YfIZy
srIo/dLRSvtLOJJrEfBHKWjMgwmkmOYd+ImcwDYp+lsVlskUVXZZtAx8Z1rosPO5FnQcwHZpeuwQ
wUgzTr9VHJOEXZrZaVUqJ1CDTJTOgkdke6hE6tJyuzmtfjOszuR987azlS+tG0z9luoIEyCNK23t
k8t4W6lF2GmDuh7cZtIiux6IYIJE6UTPYTSwxCJFWMzGJa+sijo/XZPAOBUlnqrFZVLfq0U981x3
VuvldEsk5uV0QnbqWKUZXMcCyI3gxOo4rS70olgAaYE/pp453mVB/XljsEXk0QARCWPoGJWAnNYh
aCLmeapNFNt8KCv+1H97wwGw8DJVnUSkZusv601IMsS055raOsq7z7YezKDIvwXGcLNb1f+a6uUT
guZXtMs/wF6y7HiW07F8kf9nH3pEkb090DMe59u8yeoSVmj/pVCaA3HyM7Dc7pF2HNLvjQDbf1g3
36CIpiH0wIXfUndAuVn8rTIiUEr/+881Wz0gt4NHSCEPA6RyApjwyRL9bBHef7/XDNevx3n2Br/g
snYenuthq/9Y0tcL8WKYJwthuAfC1FUQgAKPEC+FeuazhbAObNd2TM20oKT+mIvwm7vhnUXgJenb
tGwQU5g8+9VuQG+PXBX4RajABBHuB10IvrvfORbvLIR5YKoARXXKBMj6mdbLY2EAG3BsLCURxANs
4EMeCyKrPRfCOdB4P1WAp7XUB7jDi2MBcyYgBUMH+GAaD6qPH84+uMR3ey6Ee2AbIBkEoAZXSGzx
C/tgHsiAVv/oNuLBdu1jKJ0DIDhA9lVw1G/tCPvANUgguHRESDT1g1H6eDuCSHa/HcHVaZI7wM1z
HNWwNalp+exoaAegrm1bRwNBqj9+0FvD3fvWkHKqSOoJcik2TBSug9V5thAslM2NaukWd6sjMVYf
0Vi6ex8NYR7wPTtgQCwyIa8XwsLHYHXEgyXdXSofciH2dqZYCGCaptAEGwJjYXPYnu4ICxthGSa3
p7xbP6w/Re51PxOBU2nscnDcjg+OwvN1sBE7YZVA98mEqzAeJvxQtlJThabtvRCYCIOtANSEXhTp
RbPFnm4IWz8wHVt6GqSfKR981DDjJfL0J/HWO44lqjhcCY6Lm63v2o1eLASOJxqQtokFwdsyP+hC
yM6l/Y4GOwLKf8fBaXRU1d75Cc92hHmA8UCxh+X4qAbC3TvOEPqBo1pcijquhCvf9cV2UHGmNPKX
ULngg0sR89+9MX7DivzIZoyDMPm2y2OEd9UTCapffuAxyn89wPfoffmNqhVpimcfpN5+9zD03U70
Sv7778/OzC7D8OSHjxmH3Tzff/37C76e+tlcj2/1+J+L8K5clcg47n4wfH9M2SP5t7/8T3NL7132
7RlmXJVi9DLR8u/HeSWt9eMovDf6aDX8kd//cZYw0PA43G59HqbALdp3inkIarjM7h5HejI6zs2+
oy9WXXz3r3/8s/qDV3kc7skU2Kp9pzjN0YP5yVfAYdt3+ItVuUKWOnwc6cnDc7L2Hf3rKoxXdf44
0JPBuTb2HzzzV1kTkkLPVt2qbh6H/Pc0MsjdexpEQ6g113n2xxv5xt1GlbZ/32nGq6y+K9dN+cY+
kt09+45/sioTTkIOrdTjYE/W6f/hML/biPzDqP1nhuJTvfLf2EUyPtl3Xb7kzc/Olyxu7Dv817tf
iAbuuTIXqypdZY/P+fCNPjqo+z77b/YNvfsGb11JP7Llry+qxyz4W7/2/BaWn7hN7lbl3/8XAAD/
/w==</cx:binary>
              </cx:geoCache>
            </cx:geography>
          </cx:layoutPr>
          <cx:valueColorPositions>
            <cx:minPosition>
              <cx:number val="0"/>
            </cx:minPosition>
            <cx:maxPosition>
              <cx:number val="1"/>
            </cx:maxPosition>
          </cx:valueColorPositions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02" cy="4974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263" y="0"/>
            <a:ext cx="2945802" cy="4974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C0167BF8-1291-E04A-8195-C3A6D9663D9E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553" y="4776603"/>
            <a:ext cx="5438569" cy="3909903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192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263" y="9429192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70E07065-112F-6749-826C-8447B575D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598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91C7C186-2DC0-D541-A9A0-0249CF96E534}"/>
              </a:ext>
            </a:extLst>
          </p:cNvPr>
          <p:cNvSpPr/>
          <p:nvPr userDrawn="1"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33454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A361F2-39AB-7E4E-A4CA-5D9D12A950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0087"/>
            <a:ext cx="20104100" cy="5528628"/>
          </a:xfrm>
          <a:prstGeom prst="rect">
            <a:avLst/>
          </a:prstGeom>
        </p:spPr>
      </p:pic>
      <p:sp>
        <p:nvSpPr>
          <p:cNvPr id="9" name="object 55">
            <a:extLst>
              <a:ext uri="{FF2B5EF4-FFF2-40B4-BE49-F238E27FC236}">
                <a16:creationId xmlns:a16="http://schemas.microsoft.com/office/drawing/2014/main" id="{734EB5E7-F274-6249-9254-5BCAFAAD637D}"/>
              </a:ext>
            </a:extLst>
          </p:cNvPr>
          <p:cNvSpPr/>
          <p:nvPr userDrawn="1"/>
        </p:nvSpPr>
        <p:spPr>
          <a:xfrm>
            <a:off x="8654186" y="5426075"/>
            <a:ext cx="2795905" cy="0"/>
          </a:xfrm>
          <a:custGeom>
            <a:avLst/>
            <a:gdLst/>
            <a:ahLst/>
            <a:cxnLst/>
            <a:rect l="l" t="t" r="r" b="b"/>
            <a:pathLst>
              <a:path w="2795904">
                <a:moveTo>
                  <a:pt x="0" y="0"/>
                </a:moveTo>
                <a:lnTo>
                  <a:pt x="2795726" y="0"/>
                </a:lnTo>
              </a:path>
            </a:pathLst>
          </a:custGeom>
          <a:ln w="25400">
            <a:solidFill>
              <a:srgbClr val="ED17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1AF67B-248B-4947-A52C-DB279EB300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650" y="549275"/>
            <a:ext cx="2959100" cy="19812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82291" y="2981052"/>
            <a:ext cx="12939517" cy="146193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ctr">
              <a:defRPr sz="9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80925" y="6515134"/>
            <a:ext cx="9542249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8" y="602121"/>
            <a:ext cx="17339785" cy="21859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4777" y="2772362"/>
            <a:ext cx="8504974" cy="1358692"/>
          </a:xfrm>
        </p:spPr>
        <p:txBody>
          <a:bodyPr anchor="b"/>
          <a:lstStyle>
            <a:lvl1pPr marL="0" indent="0">
              <a:buNone/>
              <a:defRPr sz="2375" b="1"/>
            </a:lvl1pPr>
            <a:lvl2pPr marL="452354" indent="0">
              <a:buNone/>
              <a:defRPr sz="1979" b="1"/>
            </a:lvl2pPr>
            <a:lvl3pPr marL="904707" indent="0">
              <a:buNone/>
              <a:defRPr sz="1781" b="1"/>
            </a:lvl3pPr>
            <a:lvl4pPr marL="1357061" indent="0">
              <a:buNone/>
              <a:defRPr sz="1583" b="1"/>
            </a:lvl4pPr>
            <a:lvl5pPr marL="1809414" indent="0">
              <a:buNone/>
              <a:defRPr sz="1583" b="1"/>
            </a:lvl5pPr>
            <a:lvl6pPr marL="2261768" indent="0">
              <a:buNone/>
              <a:defRPr sz="1583" b="1"/>
            </a:lvl6pPr>
            <a:lvl7pPr marL="2714121" indent="0">
              <a:buNone/>
              <a:defRPr sz="1583" b="1"/>
            </a:lvl7pPr>
            <a:lvl8pPr marL="3166476" indent="0">
              <a:buNone/>
              <a:defRPr sz="1583" b="1"/>
            </a:lvl8pPr>
            <a:lvl9pPr marL="3618829" indent="0">
              <a:buNone/>
              <a:defRPr sz="15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4777" y="4131055"/>
            <a:ext cx="8504974" cy="60761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177700" y="2772362"/>
            <a:ext cx="8546862" cy="1358692"/>
          </a:xfrm>
        </p:spPr>
        <p:txBody>
          <a:bodyPr anchor="b"/>
          <a:lstStyle>
            <a:lvl1pPr marL="0" indent="0">
              <a:buNone/>
              <a:defRPr sz="2375" b="1"/>
            </a:lvl1pPr>
            <a:lvl2pPr marL="452354" indent="0">
              <a:buNone/>
              <a:defRPr sz="1979" b="1"/>
            </a:lvl2pPr>
            <a:lvl3pPr marL="904707" indent="0">
              <a:buNone/>
              <a:defRPr sz="1781" b="1"/>
            </a:lvl3pPr>
            <a:lvl4pPr marL="1357061" indent="0">
              <a:buNone/>
              <a:defRPr sz="1583" b="1"/>
            </a:lvl4pPr>
            <a:lvl5pPr marL="1809414" indent="0">
              <a:buNone/>
              <a:defRPr sz="1583" b="1"/>
            </a:lvl5pPr>
            <a:lvl6pPr marL="2261768" indent="0">
              <a:buNone/>
              <a:defRPr sz="1583" b="1"/>
            </a:lvl6pPr>
            <a:lvl7pPr marL="2714121" indent="0">
              <a:buNone/>
              <a:defRPr sz="1583" b="1"/>
            </a:lvl7pPr>
            <a:lvl8pPr marL="3166476" indent="0">
              <a:buNone/>
              <a:defRPr sz="1583" b="1"/>
            </a:lvl8pPr>
            <a:lvl9pPr marL="3618829" indent="0">
              <a:buNone/>
              <a:defRPr sz="15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177700" y="4131055"/>
            <a:ext cx="8546862" cy="60761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2857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94270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79087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4" y="753956"/>
            <a:ext cx="6484096" cy="2638848"/>
          </a:xfrm>
        </p:spPr>
        <p:txBody>
          <a:bodyPr anchor="b"/>
          <a:lstStyle>
            <a:lvl1pPr>
              <a:defRPr sz="31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46862" y="1628340"/>
            <a:ext cx="10177700" cy="8036969"/>
          </a:xfrm>
        </p:spPr>
        <p:txBody>
          <a:bodyPr/>
          <a:lstStyle>
            <a:lvl1pPr>
              <a:defRPr sz="3166"/>
            </a:lvl1pPr>
            <a:lvl2pPr>
              <a:defRPr sz="2770"/>
            </a:lvl2pPr>
            <a:lvl3pPr>
              <a:defRPr sz="2375"/>
            </a:lvl3pPr>
            <a:lvl4pPr>
              <a:defRPr sz="1979"/>
            </a:lvl4pPr>
            <a:lvl5pPr>
              <a:defRPr sz="1979"/>
            </a:lvl5pPr>
            <a:lvl6pPr>
              <a:defRPr sz="1979"/>
            </a:lvl6pPr>
            <a:lvl7pPr>
              <a:defRPr sz="1979"/>
            </a:lvl7pPr>
            <a:lvl8pPr>
              <a:defRPr sz="1979"/>
            </a:lvl8pPr>
            <a:lvl9pPr>
              <a:defRPr sz="19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4774" y="3392806"/>
            <a:ext cx="6484096" cy="6285591"/>
          </a:xfrm>
        </p:spPr>
        <p:txBody>
          <a:bodyPr/>
          <a:lstStyle>
            <a:lvl1pPr marL="0" indent="0">
              <a:buNone/>
              <a:defRPr sz="1583"/>
            </a:lvl1pPr>
            <a:lvl2pPr marL="452354" indent="0">
              <a:buNone/>
              <a:defRPr sz="1385"/>
            </a:lvl2pPr>
            <a:lvl3pPr marL="904707" indent="0">
              <a:buNone/>
              <a:defRPr sz="1188"/>
            </a:lvl3pPr>
            <a:lvl4pPr marL="1357061" indent="0">
              <a:buNone/>
              <a:defRPr sz="989"/>
            </a:lvl4pPr>
            <a:lvl5pPr marL="1809414" indent="0">
              <a:buNone/>
              <a:defRPr sz="989"/>
            </a:lvl5pPr>
            <a:lvl6pPr marL="2261768" indent="0">
              <a:buNone/>
              <a:defRPr sz="989"/>
            </a:lvl6pPr>
            <a:lvl7pPr marL="2714121" indent="0">
              <a:buNone/>
              <a:defRPr sz="989"/>
            </a:lvl7pPr>
            <a:lvl8pPr marL="3166476" indent="0">
              <a:buNone/>
              <a:defRPr sz="989"/>
            </a:lvl8pPr>
            <a:lvl9pPr marL="3618829" indent="0">
              <a:buNone/>
              <a:defRPr sz="9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05459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4" y="753956"/>
            <a:ext cx="6484096" cy="2638848"/>
          </a:xfrm>
        </p:spPr>
        <p:txBody>
          <a:bodyPr anchor="b"/>
          <a:lstStyle>
            <a:lvl1pPr>
              <a:defRPr sz="31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46862" y="1628340"/>
            <a:ext cx="10177700" cy="8036969"/>
          </a:xfrm>
        </p:spPr>
        <p:txBody>
          <a:bodyPr anchor="t"/>
          <a:lstStyle>
            <a:lvl1pPr marL="0" indent="0">
              <a:buNone/>
              <a:defRPr sz="3166"/>
            </a:lvl1pPr>
            <a:lvl2pPr marL="452354" indent="0">
              <a:buNone/>
              <a:defRPr sz="2770"/>
            </a:lvl2pPr>
            <a:lvl3pPr marL="904707" indent="0">
              <a:buNone/>
              <a:defRPr sz="2375"/>
            </a:lvl3pPr>
            <a:lvl4pPr marL="1357061" indent="0">
              <a:buNone/>
              <a:defRPr sz="1979"/>
            </a:lvl4pPr>
            <a:lvl5pPr marL="1809414" indent="0">
              <a:buNone/>
              <a:defRPr sz="1979"/>
            </a:lvl5pPr>
            <a:lvl6pPr marL="2261768" indent="0">
              <a:buNone/>
              <a:defRPr sz="1979"/>
            </a:lvl6pPr>
            <a:lvl7pPr marL="2714121" indent="0">
              <a:buNone/>
              <a:defRPr sz="1979"/>
            </a:lvl7pPr>
            <a:lvl8pPr marL="3166476" indent="0">
              <a:buNone/>
              <a:defRPr sz="1979"/>
            </a:lvl8pPr>
            <a:lvl9pPr marL="3618829" indent="0">
              <a:buNone/>
              <a:defRPr sz="197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4774" y="3392806"/>
            <a:ext cx="6484096" cy="6285591"/>
          </a:xfrm>
        </p:spPr>
        <p:txBody>
          <a:bodyPr/>
          <a:lstStyle>
            <a:lvl1pPr marL="0" indent="0">
              <a:buNone/>
              <a:defRPr sz="1583"/>
            </a:lvl1pPr>
            <a:lvl2pPr marL="452354" indent="0">
              <a:buNone/>
              <a:defRPr sz="1385"/>
            </a:lvl2pPr>
            <a:lvl3pPr marL="904707" indent="0">
              <a:buNone/>
              <a:defRPr sz="1188"/>
            </a:lvl3pPr>
            <a:lvl4pPr marL="1357061" indent="0">
              <a:buNone/>
              <a:defRPr sz="989"/>
            </a:lvl4pPr>
            <a:lvl5pPr marL="1809414" indent="0">
              <a:buNone/>
              <a:defRPr sz="989"/>
            </a:lvl5pPr>
            <a:lvl6pPr marL="2261768" indent="0">
              <a:buNone/>
              <a:defRPr sz="989"/>
            </a:lvl6pPr>
            <a:lvl7pPr marL="2714121" indent="0">
              <a:buNone/>
              <a:defRPr sz="989"/>
            </a:lvl7pPr>
            <a:lvl8pPr marL="3166476" indent="0">
              <a:buNone/>
              <a:defRPr sz="989"/>
            </a:lvl8pPr>
            <a:lvl9pPr marL="3618829" indent="0">
              <a:buNone/>
              <a:defRPr sz="9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3939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66832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86998" y="602118"/>
            <a:ext cx="4334947" cy="95841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154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51078-E748-7942-9812-5B036F8804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2F97C-4A09-6544-A664-AAB7B415A0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C5FC0-29DC-DA41-87C6-9AC19199A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Z" smtClean="0"/>
              <a:t>‹#›</a:t>
            </a:fld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C05EC6-2208-A847-BD73-47E97BC5EC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92069" y="3088559"/>
            <a:ext cx="15112861" cy="584775"/>
          </a:xfrm>
        </p:spPr>
        <p:txBody>
          <a:bodyPr numCol="2" spcCol="720000"/>
          <a:lstStyle>
            <a:lvl1pPr>
              <a:defRPr sz="3800">
                <a:solidFill>
                  <a:srgbClr val="3445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bk object 16">
            <a:extLst>
              <a:ext uri="{FF2B5EF4-FFF2-40B4-BE49-F238E27FC236}">
                <a16:creationId xmlns:a16="http://schemas.microsoft.com/office/drawing/2014/main" id="{671CAE8C-4EF9-E54D-A86D-2636FB4C0484}"/>
              </a:ext>
            </a:extLst>
          </p:cNvPr>
          <p:cNvSpPr/>
          <p:nvPr userDrawn="1"/>
        </p:nvSpPr>
        <p:spPr>
          <a:xfrm>
            <a:off x="2492070" y="2460658"/>
            <a:ext cx="2795905" cy="0"/>
          </a:xfrm>
          <a:custGeom>
            <a:avLst/>
            <a:gdLst/>
            <a:ahLst/>
            <a:cxnLst/>
            <a:rect l="l" t="t" r="r" b="b"/>
            <a:pathLst>
              <a:path w="2795904">
                <a:moveTo>
                  <a:pt x="0" y="0"/>
                </a:moveTo>
                <a:lnTo>
                  <a:pt x="2795726" y="0"/>
                </a:lnTo>
              </a:path>
            </a:pathLst>
          </a:custGeom>
          <a:ln w="25400">
            <a:solidFill>
              <a:srgbClr val="ED17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Holder 2">
            <a:extLst>
              <a:ext uri="{FF2B5EF4-FFF2-40B4-BE49-F238E27FC236}">
                <a16:creationId xmlns:a16="http://schemas.microsoft.com/office/drawing/2014/main" id="{0FA20422-EB19-5A40-A4EB-0BDE17EF6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875776"/>
            <a:ext cx="15145358" cy="968375"/>
          </a:xfrm>
        </p:spPr>
        <p:txBody>
          <a:bodyPr lIns="0" tIns="0" rIns="0" bIns="0"/>
          <a:lstStyle>
            <a:lvl1pPr>
              <a:defRPr sz="6150" b="1" i="0">
                <a:solidFill>
                  <a:srgbClr val="33454E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A71131-D1BE-384D-9C38-7D9E720C77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10432411"/>
            <a:ext cx="20104091" cy="87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8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 userDrawn="1"/>
        </p:nvSpPr>
        <p:spPr>
          <a:xfrm>
            <a:off x="2492070" y="2149475"/>
            <a:ext cx="2795905" cy="0"/>
          </a:xfrm>
          <a:custGeom>
            <a:avLst/>
            <a:gdLst/>
            <a:ahLst/>
            <a:cxnLst/>
            <a:rect l="l" t="t" r="r" b="b"/>
            <a:pathLst>
              <a:path w="2795904">
                <a:moveTo>
                  <a:pt x="0" y="0"/>
                </a:moveTo>
                <a:lnTo>
                  <a:pt x="2795726" y="0"/>
                </a:lnTo>
              </a:path>
            </a:pathLst>
          </a:custGeom>
          <a:ln w="25400">
            <a:solidFill>
              <a:srgbClr val="ED17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50" b="1" i="0">
                <a:solidFill>
                  <a:srgbClr val="33454E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8A564A24-90D7-D743-9D24-E374083C05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10432411"/>
            <a:ext cx="20104091" cy="87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3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>
            <a:extLst>
              <a:ext uri="{FF2B5EF4-FFF2-40B4-BE49-F238E27FC236}">
                <a16:creationId xmlns:a16="http://schemas.microsoft.com/office/drawing/2014/main" id="{227A201E-318B-9C4E-B2A8-3DBADA08B80C}"/>
              </a:ext>
            </a:extLst>
          </p:cNvPr>
          <p:cNvSpPr/>
          <p:nvPr userDrawn="1"/>
        </p:nvSpPr>
        <p:spPr>
          <a:xfrm>
            <a:off x="2492070" y="2460658"/>
            <a:ext cx="2795905" cy="0"/>
          </a:xfrm>
          <a:custGeom>
            <a:avLst/>
            <a:gdLst/>
            <a:ahLst/>
            <a:cxnLst/>
            <a:rect l="l" t="t" r="r" b="b"/>
            <a:pathLst>
              <a:path w="2795904">
                <a:moveTo>
                  <a:pt x="0" y="0"/>
                </a:moveTo>
                <a:lnTo>
                  <a:pt x="2795726" y="0"/>
                </a:lnTo>
              </a:path>
            </a:pathLst>
          </a:custGeom>
          <a:ln w="25400">
            <a:solidFill>
              <a:srgbClr val="ED17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Holder 2">
            <a:extLst>
              <a:ext uri="{FF2B5EF4-FFF2-40B4-BE49-F238E27FC236}">
                <a16:creationId xmlns:a16="http://schemas.microsoft.com/office/drawing/2014/main" id="{554FB461-B87B-B642-8CAB-37493E2E2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875776"/>
            <a:ext cx="9630080" cy="968375"/>
          </a:xfrm>
          <a:prstGeom prst="rect">
            <a:avLst/>
          </a:prstGeom>
        </p:spPr>
        <p:txBody>
          <a:bodyPr lIns="0" tIns="0" rIns="0" bIns="0"/>
          <a:lstStyle>
            <a:lvl1pPr>
              <a:defRPr sz="6150" b="1" i="0">
                <a:solidFill>
                  <a:srgbClr val="33454E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F56E1F7-2B35-4D4A-A149-3473D8D411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92070" y="3088559"/>
            <a:ext cx="7210122" cy="6833316"/>
          </a:xfrm>
        </p:spPr>
        <p:txBody>
          <a:bodyPr/>
          <a:lstStyle>
            <a:lvl1pPr>
              <a:defRPr sz="3800">
                <a:solidFill>
                  <a:srgbClr val="3445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mess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object 2">
            <a:extLst>
              <a:ext uri="{FF2B5EF4-FFF2-40B4-BE49-F238E27FC236}">
                <a16:creationId xmlns:a16="http://schemas.microsoft.com/office/drawing/2014/main" id="{DFBD09BB-E7FB-684E-9E20-D5346D8F316B}"/>
              </a:ext>
            </a:extLst>
          </p:cNvPr>
          <p:cNvSpPr/>
          <p:nvPr userDrawn="1"/>
        </p:nvSpPr>
        <p:spPr>
          <a:xfrm>
            <a:off x="0" y="5624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33454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42170ADC-D01F-8D46-BD75-C1AD685995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5711"/>
            <a:ext cx="20104100" cy="552862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460B9BB-233A-2A45-BFC7-CC9ABA8A4A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0" y="7559425"/>
            <a:ext cx="2959100" cy="1981200"/>
          </a:xfrm>
          <a:prstGeom prst="rect">
            <a:avLst/>
          </a:prstGeom>
        </p:spPr>
      </p:pic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62" name="Holder 3">
            <a:extLst>
              <a:ext uri="{FF2B5EF4-FFF2-40B4-BE49-F238E27FC236}">
                <a16:creationId xmlns:a16="http://schemas.microsoft.com/office/drawing/2014/main" id="{60461AB3-7F89-4D43-90C2-568666425C89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280925" y="4160190"/>
            <a:ext cx="9542249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809" y="1850860"/>
            <a:ext cx="17088485" cy="3937329"/>
          </a:xfrm>
        </p:spPr>
        <p:txBody>
          <a:bodyPr anchor="b"/>
          <a:lstStyle>
            <a:lvl1pPr algn="ctr">
              <a:defRPr sz="593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6" cy="2730474"/>
          </a:xfrm>
        </p:spPr>
        <p:txBody>
          <a:bodyPr/>
          <a:lstStyle>
            <a:lvl1pPr marL="0" indent="0" algn="ctr">
              <a:buNone/>
              <a:defRPr sz="2375"/>
            </a:lvl1pPr>
            <a:lvl2pPr marL="452354" indent="0" algn="ctr">
              <a:buNone/>
              <a:defRPr sz="1979"/>
            </a:lvl2pPr>
            <a:lvl3pPr marL="904707" indent="0" algn="ctr">
              <a:buNone/>
              <a:defRPr sz="1781"/>
            </a:lvl3pPr>
            <a:lvl4pPr marL="1357061" indent="0" algn="ctr">
              <a:buNone/>
              <a:defRPr sz="1583"/>
            </a:lvl4pPr>
            <a:lvl5pPr marL="1809414" indent="0" algn="ctr">
              <a:buNone/>
              <a:defRPr sz="1583"/>
            </a:lvl5pPr>
            <a:lvl6pPr marL="2261768" indent="0" algn="ctr">
              <a:buNone/>
              <a:defRPr sz="1583"/>
            </a:lvl6pPr>
            <a:lvl7pPr marL="2714121" indent="0" algn="ctr">
              <a:buNone/>
              <a:defRPr sz="1583"/>
            </a:lvl7pPr>
            <a:lvl8pPr marL="3166476" indent="0" algn="ctr">
              <a:buNone/>
              <a:defRPr sz="1583"/>
            </a:lvl8pPr>
            <a:lvl9pPr marL="3618829" indent="0" algn="ctr">
              <a:buNone/>
              <a:defRPr sz="158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5716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1150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90" y="2819489"/>
            <a:ext cx="17339785" cy="4704374"/>
          </a:xfrm>
        </p:spPr>
        <p:txBody>
          <a:bodyPr anchor="b"/>
          <a:lstStyle>
            <a:lvl1pPr>
              <a:defRPr sz="593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90" y="7568367"/>
            <a:ext cx="17339785" cy="2473919"/>
          </a:xfrm>
        </p:spPr>
        <p:txBody>
          <a:bodyPr/>
          <a:lstStyle>
            <a:lvl1pPr marL="0" indent="0">
              <a:buNone/>
              <a:defRPr sz="2375">
                <a:solidFill>
                  <a:schemeClr val="tx1"/>
                </a:solidFill>
              </a:defRPr>
            </a:lvl1pPr>
            <a:lvl2pPr marL="452354" indent="0">
              <a:buNone/>
              <a:defRPr sz="1979">
                <a:solidFill>
                  <a:schemeClr val="tx1">
                    <a:tint val="75000"/>
                  </a:schemeClr>
                </a:solidFill>
              </a:defRPr>
            </a:lvl2pPr>
            <a:lvl3pPr marL="904707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706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414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76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412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647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82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24539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2158" y="3010591"/>
            <a:ext cx="8544242" cy="7175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2" cy="7175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830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9370" y="875776"/>
            <a:ext cx="15145358" cy="968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150" b="1" i="0">
                <a:solidFill>
                  <a:srgbClr val="33454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92070" y="2578455"/>
            <a:ext cx="15119958" cy="6187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6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2159" y="602121"/>
            <a:ext cx="17339785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2159" y="3010591"/>
            <a:ext cx="17339785" cy="7175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82159" y="10482094"/>
            <a:ext cx="4523421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83609-9852-4191-B477-5492BFE5B11F}" type="datetimeFigureOut">
              <a:rPr lang="en-NZ" smtClean="0"/>
              <a:t>17/02/2021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59485" y="10482094"/>
            <a:ext cx="678513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198523" y="10482094"/>
            <a:ext cx="4523421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5519B-EE18-44C1-AF19-C39A1298978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9752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04707" rtl="0" eaLnBrk="1" latinLnBrk="0" hangingPunct="1">
        <a:lnSpc>
          <a:spcPct val="90000"/>
        </a:lnSpc>
        <a:spcBef>
          <a:spcPct val="0"/>
        </a:spcBef>
        <a:buNone/>
        <a:defRPr sz="43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77" indent="-226177" algn="l" defTabSz="904707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530" indent="-226177" algn="l" defTabSz="904707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5" kern="1200">
          <a:solidFill>
            <a:schemeClr val="tx1"/>
          </a:solidFill>
          <a:latin typeface="+mn-lt"/>
          <a:ea typeface="+mn-ea"/>
          <a:cs typeface="+mn-cs"/>
        </a:defRPr>
      </a:lvl2pPr>
      <a:lvl3pPr marL="1130884" indent="-226177" algn="l" defTabSz="904707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9" kern="1200">
          <a:solidFill>
            <a:schemeClr val="tx1"/>
          </a:solidFill>
          <a:latin typeface="+mn-lt"/>
          <a:ea typeface="+mn-ea"/>
          <a:cs typeface="+mn-cs"/>
        </a:defRPr>
      </a:lvl3pPr>
      <a:lvl4pPr marL="1583237" indent="-226177" algn="l" defTabSz="904707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591" indent="-226177" algn="l" defTabSz="904707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946" indent="-226177" algn="l" defTabSz="904707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40298" indent="-226177" algn="l" defTabSz="904707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2653" indent="-226177" algn="l" defTabSz="904707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5006" indent="-226177" algn="l" defTabSz="904707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354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707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7061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414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768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4121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6476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829" algn="l" defTabSz="904707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ngimg.com/download/1968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loodsofjustice.wordpress.com/2018/02/01/the-three-legged-stool-of-an-impactful-church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14/relationships/chartEx" Target="../charts/chartEx4.xm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2.xml"/><Relationship Id="rId6" Type="http://schemas.microsoft.com/office/2014/relationships/chartEx" Target="../charts/chartEx3.xml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microsoft.com/office/2014/relationships/chartEx" Target="../charts/chartEx5.xml"/><Relationship Id="rId4" Type="http://schemas.microsoft.com/office/2014/relationships/chartEx" Target="../charts/chartEx2.xml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zqa.govt.nz/about-us/future-state/digital-assessment-ncea-online/research-innovation-and-enhancements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lfaustralia.com.au/feature/morri-planning-for-golfs-future-532830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AA355-1467-4D47-A686-6BE212DF5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2291" y="57175"/>
            <a:ext cx="12939517" cy="4385816"/>
          </a:xfrm>
        </p:spPr>
        <p:txBody>
          <a:bodyPr/>
          <a:lstStyle/>
          <a:p>
            <a:r>
              <a:rPr lang="en-US" dirty="0"/>
              <a:t>Leading National Assessment Seminar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FAB051-5B89-5949-8E57-8BD0FA23AD9D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280925" y="6515134"/>
            <a:ext cx="9542249" cy="1231106"/>
          </a:xfrm>
        </p:spPr>
        <p:txBody>
          <a:bodyPr/>
          <a:lstStyle/>
          <a:p>
            <a:r>
              <a:rPr lang="en-US" sz="8000" b="1" i="1" dirty="0"/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4107070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36B75A-A461-3A47-AC01-666876FE4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92069" y="3088559"/>
            <a:ext cx="15112861" cy="3508653"/>
          </a:xfrm>
        </p:spPr>
        <p:txBody>
          <a:bodyPr numCol="1"/>
          <a:lstStyle/>
          <a:p>
            <a:r>
              <a:rPr lang="en-US" b="1" dirty="0"/>
              <a:t>Proactive: </a:t>
            </a:r>
            <a:r>
              <a:rPr lang="en-US" dirty="0"/>
              <a:t>controlling a situation by making things happen or by preparing for possible future problems i.e. manage your response.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Reactive: </a:t>
            </a:r>
            <a:r>
              <a:rPr lang="en-US" dirty="0"/>
              <a:t>making changes in response to other shifts i.e. let it happen to you.</a:t>
            </a:r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Changes: What Now?</a:t>
            </a:r>
          </a:p>
        </p:txBody>
      </p:sp>
    </p:spTree>
    <p:extLst>
      <p:ext uri="{BB962C8B-B14F-4D97-AF65-F5344CB8AC3E}">
        <p14:creationId xmlns:p14="http://schemas.microsoft.com/office/powerpoint/2010/main" val="422245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36B75A-A461-3A47-AC01-666876FE4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3828" y="3023185"/>
            <a:ext cx="15112861" cy="6432530"/>
          </a:xfrm>
        </p:spPr>
        <p:txBody>
          <a:bodyPr numCol="1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dirty="0"/>
              <a:t>What is the nature of the change?</a:t>
            </a:r>
          </a:p>
          <a:p>
            <a:r>
              <a:rPr lang="en-NZ" dirty="0"/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dirty="0"/>
              <a:t>Why is change needed?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NZ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dirty="0"/>
              <a:t>What is the risk of not changing?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NZ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dirty="0"/>
              <a:t>Which parts should we not change?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NZ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dirty="0"/>
              <a:t>What is school/</a:t>
            </a:r>
            <a:r>
              <a:rPr lang="en-NZ" dirty="0" err="1"/>
              <a:t>kura</a:t>
            </a:r>
            <a:r>
              <a:rPr lang="en-NZ" dirty="0"/>
              <a:t> leadership prepared to do?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NZ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dirty="0"/>
              <a:t>Who do you need to engage with?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828" y="875776"/>
            <a:ext cx="16609221" cy="1892826"/>
          </a:xfrm>
        </p:spPr>
        <p:txBody>
          <a:bodyPr/>
          <a:lstStyle/>
          <a:p>
            <a:r>
              <a:rPr lang="en-US" dirty="0"/>
              <a:t>Changes: Responding to Change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62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change happen?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C43BB0-0964-401B-8BBE-EF325AA6E2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51250" y="3278411"/>
            <a:ext cx="10657184" cy="65527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31E543-667A-43C2-8A4A-9A344A927AB4}"/>
              </a:ext>
            </a:extLst>
          </p:cNvPr>
          <p:cNvSpPr txBox="1"/>
          <p:nvPr/>
        </p:nvSpPr>
        <p:spPr>
          <a:xfrm>
            <a:off x="2995266" y="2333880"/>
            <a:ext cx="10081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6000" b="1" dirty="0">
                <a:latin typeface="Arial" panose="020B0604020202020204" pitchFamily="34" charset="0"/>
                <a:cs typeface="Arial" panose="020B0604020202020204" pitchFamily="34" charset="0"/>
              </a:rPr>
              <a:t>5 Steps for Change</a:t>
            </a:r>
          </a:p>
        </p:txBody>
      </p:sp>
    </p:spTree>
    <p:extLst>
      <p:ext uri="{BB962C8B-B14F-4D97-AF65-F5344CB8AC3E}">
        <p14:creationId xmlns:p14="http://schemas.microsoft.com/office/powerpoint/2010/main" val="158853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D5E1EC-F3B2-42F8-AAF9-A6E557D72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ADKAR and the states of change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08497A-4B22-4AAE-91EF-E4B3902F2A24}"/>
              </a:ext>
            </a:extLst>
          </p:cNvPr>
          <p:cNvSpPr/>
          <p:nvPr/>
        </p:nvSpPr>
        <p:spPr>
          <a:xfrm>
            <a:off x="1771129" y="3062387"/>
            <a:ext cx="4248473" cy="3456384"/>
          </a:xfrm>
          <a:prstGeom prst="rect">
            <a:avLst/>
          </a:prstGeom>
          <a:solidFill>
            <a:schemeClr val="accent2"/>
          </a:solidFill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9C43F-AEF5-46B2-93A8-CE6A49E9C5A4}"/>
              </a:ext>
            </a:extLst>
          </p:cNvPr>
          <p:cNvSpPr/>
          <p:nvPr/>
        </p:nvSpPr>
        <p:spPr>
          <a:xfrm>
            <a:off x="7927812" y="3062387"/>
            <a:ext cx="4248473" cy="3456384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333FEE-D89E-4B74-95A6-09193270546C}"/>
              </a:ext>
            </a:extLst>
          </p:cNvPr>
          <p:cNvSpPr/>
          <p:nvPr/>
        </p:nvSpPr>
        <p:spPr>
          <a:xfrm>
            <a:off x="14084498" y="3062387"/>
            <a:ext cx="4248473" cy="345638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0B5C128A-EB6C-410E-8429-62B1A974544A}"/>
              </a:ext>
            </a:extLst>
          </p:cNvPr>
          <p:cNvSpPr/>
          <p:nvPr/>
        </p:nvSpPr>
        <p:spPr>
          <a:xfrm>
            <a:off x="4219402" y="7921439"/>
            <a:ext cx="1800200" cy="1224136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540308A7-ADE3-4996-8CFD-6725CD7A44A7}"/>
              </a:ext>
            </a:extLst>
          </p:cNvPr>
          <p:cNvSpPr/>
          <p:nvPr/>
        </p:nvSpPr>
        <p:spPr>
          <a:xfrm>
            <a:off x="10268074" y="7921439"/>
            <a:ext cx="1908214" cy="1224136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60CE256F-E064-42B0-9539-EC283688DBF9}"/>
              </a:ext>
            </a:extLst>
          </p:cNvPr>
          <p:cNvSpPr/>
          <p:nvPr/>
        </p:nvSpPr>
        <p:spPr>
          <a:xfrm>
            <a:off x="14084499" y="7903734"/>
            <a:ext cx="4248472" cy="1224136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97C75C3B-47A8-4763-B55F-A21BA278E96A}"/>
              </a:ext>
            </a:extLst>
          </p:cNvPr>
          <p:cNvSpPr/>
          <p:nvPr/>
        </p:nvSpPr>
        <p:spPr>
          <a:xfrm>
            <a:off x="1769784" y="7921439"/>
            <a:ext cx="2736304" cy="1224136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3B77E3B3-E294-4354-BA46-C04259BE7AAE}"/>
              </a:ext>
            </a:extLst>
          </p:cNvPr>
          <p:cNvSpPr/>
          <p:nvPr/>
        </p:nvSpPr>
        <p:spPr>
          <a:xfrm>
            <a:off x="7926470" y="7921439"/>
            <a:ext cx="2736304" cy="1224136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EC31DF-158B-4797-87EE-EB8BE54578C7}"/>
              </a:ext>
            </a:extLst>
          </p:cNvPr>
          <p:cNvSpPr txBox="1"/>
          <p:nvPr/>
        </p:nvSpPr>
        <p:spPr>
          <a:xfrm>
            <a:off x="2707233" y="4405858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dirty="0"/>
              <a:t>CURRENT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6E5025-8792-4529-9513-4B71AF69B2E6}"/>
              </a:ext>
            </a:extLst>
          </p:cNvPr>
          <p:cNvSpPr txBox="1"/>
          <p:nvPr/>
        </p:nvSpPr>
        <p:spPr>
          <a:xfrm>
            <a:off x="8683898" y="4405857"/>
            <a:ext cx="3168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dirty="0"/>
              <a:t>TRANSITION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832E12-0C36-4C94-AD23-2C8E01ECD3DE}"/>
              </a:ext>
            </a:extLst>
          </p:cNvPr>
          <p:cNvSpPr txBox="1"/>
          <p:nvPr/>
        </p:nvSpPr>
        <p:spPr>
          <a:xfrm>
            <a:off x="14660562" y="4405856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dirty="0"/>
              <a:t>FUTURE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44E6C6-987A-4CCB-B661-69152BEEC249}"/>
              </a:ext>
            </a:extLst>
          </p:cNvPr>
          <p:cNvSpPr txBox="1"/>
          <p:nvPr/>
        </p:nvSpPr>
        <p:spPr>
          <a:xfrm>
            <a:off x="2383198" y="8102882"/>
            <a:ext cx="1044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dirty="0"/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27BC68-0E19-40BB-B4A0-454A97DF0288}"/>
              </a:ext>
            </a:extLst>
          </p:cNvPr>
          <p:cNvSpPr txBox="1"/>
          <p:nvPr/>
        </p:nvSpPr>
        <p:spPr>
          <a:xfrm>
            <a:off x="4723458" y="8131081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dirty="0"/>
              <a:t>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247484-BDA5-4C5B-B7C4-74394505186C}"/>
              </a:ext>
            </a:extLst>
          </p:cNvPr>
          <p:cNvSpPr txBox="1"/>
          <p:nvPr/>
        </p:nvSpPr>
        <p:spPr>
          <a:xfrm>
            <a:off x="8915907" y="8134391"/>
            <a:ext cx="757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dirty="0"/>
              <a:t>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13E618-B83E-43EA-B85C-05551130BCFA}"/>
              </a:ext>
            </a:extLst>
          </p:cNvPr>
          <p:cNvSpPr txBox="1"/>
          <p:nvPr/>
        </p:nvSpPr>
        <p:spPr>
          <a:xfrm>
            <a:off x="10789459" y="8134391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dirty="0"/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DC45B4-04FA-439C-B29F-E708E2328AA5}"/>
              </a:ext>
            </a:extLst>
          </p:cNvPr>
          <p:cNvSpPr txBox="1"/>
          <p:nvPr/>
        </p:nvSpPr>
        <p:spPr>
          <a:xfrm>
            <a:off x="15884698" y="8102882"/>
            <a:ext cx="648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dirty="0"/>
              <a:t>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ED64320-F82C-4D48-92F7-F12F535E62C9}"/>
              </a:ext>
            </a:extLst>
          </p:cNvPr>
          <p:cNvCxnSpPr>
            <a:stCxn id="2" idx="2"/>
          </p:cNvCxnSpPr>
          <p:nvPr/>
        </p:nvCxnSpPr>
        <p:spPr>
          <a:xfrm flipH="1">
            <a:off x="3137936" y="6518771"/>
            <a:ext cx="757430" cy="14026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36CAC79-1EF5-4C24-A685-45DD484C256D}"/>
              </a:ext>
            </a:extLst>
          </p:cNvPr>
          <p:cNvCxnSpPr>
            <a:stCxn id="2" idx="2"/>
            <a:endCxn id="9" idx="0"/>
          </p:cNvCxnSpPr>
          <p:nvPr/>
        </p:nvCxnSpPr>
        <p:spPr>
          <a:xfrm>
            <a:off x="3895366" y="6518771"/>
            <a:ext cx="918102" cy="14026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001004B-531E-4925-B137-8BF9FE89A077}"/>
              </a:ext>
            </a:extLst>
          </p:cNvPr>
          <p:cNvCxnSpPr>
            <a:stCxn id="7" idx="2"/>
          </p:cNvCxnSpPr>
          <p:nvPr/>
        </p:nvCxnSpPr>
        <p:spPr>
          <a:xfrm flipH="1">
            <a:off x="9294621" y="6518771"/>
            <a:ext cx="757428" cy="14026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F13B5EF-DBE0-4FEE-BFD3-59051DF12325}"/>
              </a:ext>
            </a:extLst>
          </p:cNvPr>
          <p:cNvCxnSpPr>
            <a:stCxn id="7" idx="2"/>
            <a:endCxn id="11" idx="0"/>
          </p:cNvCxnSpPr>
          <p:nvPr/>
        </p:nvCxnSpPr>
        <p:spPr>
          <a:xfrm>
            <a:off x="10052049" y="6518771"/>
            <a:ext cx="864098" cy="14026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457194F-522D-4C73-889D-D4E30572D7E6}"/>
              </a:ext>
            </a:extLst>
          </p:cNvPr>
          <p:cNvCxnSpPr>
            <a:stCxn id="8" idx="2"/>
          </p:cNvCxnSpPr>
          <p:nvPr/>
        </p:nvCxnSpPr>
        <p:spPr>
          <a:xfrm flipH="1">
            <a:off x="16208734" y="6518771"/>
            <a:ext cx="1" cy="13849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167A15F-5776-497F-8614-1BCFECBD7217}"/>
              </a:ext>
            </a:extLst>
          </p:cNvPr>
          <p:cNvCxnSpPr>
            <a:stCxn id="8" idx="2"/>
          </p:cNvCxnSpPr>
          <p:nvPr/>
        </p:nvCxnSpPr>
        <p:spPr>
          <a:xfrm flipH="1">
            <a:off x="11348194" y="6518771"/>
            <a:ext cx="4860541" cy="138496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D0E2BCD3-901B-4DEC-9B28-EC853D336CBB}"/>
              </a:ext>
            </a:extLst>
          </p:cNvPr>
          <p:cNvSpPr/>
          <p:nvPr/>
        </p:nvSpPr>
        <p:spPr>
          <a:xfrm>
            <a:off x="6451649" y="4434964"/>
            <a:ext cx="900097" cy="720080"/>
          </a:xfrm>
          <a:prstGeom prst="rightArrow">
            <a:avLst/>
          </a:prstGeom>
          <a:solidFill>
            <a:schemeClr val="accent1"/>
          </a:solidFill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75714ACF-91BA-495A-9BD2-F1F96B6D4FC8}"/>
              </a:ext>
            </a:extLst>
          </p:cNvPr>
          <p:cNvSpPr/>
          <p:nvPr/>
        </p:nvSpPr>
        <p:spPr>
          <a:xfrm>
            <a:off x="12680343" y="4430536"/>
            <a:ext cx="900097" cy="720080"/>
          </a:xfrm>
          <a:prstGeom prst="rightArrow">
            <a:avLst/>
          </a:prstGeom>
          <a:solidFill>
            <a:schemeClr val="accent1"/>
          </a:solidFill>
        </p:spPr>
        <p:txBody>
          <a:bodyPr wrap="square" lIns="0" tIns="0" rIns="0" bIns="0" rtlCol="0" anchor="ctr"/>
          <a:lstStyle/>
          <a:p>
            <a:pPr algn="l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71588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B56E13-7BD7-4B10-A451-9C809E20D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875776"/>
            <a:ext cx="15145358" cy="968375"/>
          </a:xfrm>
        </p:spPr>
        <p:txBody>
          <a:bodyPr wrap="square">
            <a:normAutofit/>
          </a:bodyPr>
          <a:lstStyle/>
          <a:p>
            <a:r>
              <a:rPr lang="en-NZ" dirty="0"/>
              <a:t>Transition state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850C37-3E8A-4288-ACA7-864597DE7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562" y="2414315"/>
            <a:ext cx="11799767" cy="801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9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875776"/>
            <a:ext cx="15145358" cy="946413"/>
          </a:xfrm>
        </p:spPr>
        <p:txBody>
          <a:bodyPr/>
          <a:lstStyle/>
          <a:p>
            <a:pPr algn="l"/>
            <a:r>
              <a:rPr lang="en-US" dirty="0"/>
              <a:t>Morning Tea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0BA38D2-570E-4691-BEC7-B9827E945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94562" y="2273300"/>
            <a:ext cx="5514975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2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B56E13-7BD7-4B10-A451-9C809E20D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875776"/>
            <a:ext cx="15781592" cy="968375"/>
          </a:xfrm>
        </p:spPr>
        <p:txBody>
          <a:bodyPr wrap="square">
            <a:normAutofit fontScale="90000"/>
          </a:bodyPr>
          <a:lstStyle/>
          <a:p>
            <a:r>
              <a:rPr lang="en-NZ" dirty="0"/>
              <a:t>Foundations of student/</a:t>
            </a:r>
            <a:r>
              <a:rPr lang="en-NZ" dirty="0" err="1"/>
              <a:t>ākonga</a:t>
            </a:r>
            <a:r>
              <a:rPr lang="en-NZ" dirty="0"/>
              <a:t> achievement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EA966-5C3B-4F8F-B596-B9745DAFE25F}"/>
              </a:ext>
            </a:extLst>
          </p:cNvPr>
          <p:cNvSpPr txBox="1"/>
          <p:nvPr/>
        </p:nvSpPr>
        <p:spPr>
          <a:xfrm>
            <a:off x="5443538" y="8380016"/>
            <a:ext cx="1281742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800" b="1" dirty="0"/>
              <a:t>              Pathways          Credible      Equitable                   </a:t>
            </a:r>
            <a:endParaRPr lang="en-NZ" sz="3800" dirty="0"/>
          </a:p>
          <a:p>
            <a:r>
              <a:rPr lang="en-NZ" sz="3800" b="1" dirty="0"/>
              <a:t>                                      Assessment    Access                   </a:t>
            </a:r>
            <a:endParaRPr lang="en-NZ" sz="3800" dirty="0"/>
          </a:p>
        </p:txBody>
      </p:sp>
      <p:pic>
        <p:nvPicPr>
          <p:cNvPr id="6" name="Picture 5" descr="A picture containing stool, seat, furniture, wooden&#10;&#10;Description automatically generated">
            <a:extLst>
              <a:ext uri="{FF2B5EF4-FFF2-40B4-BE49-F238E27FC236}">
                <a16:creationId xmlns:a16="http://schemas.microsoft.com/office/drawing/2014/main" id="{F678B7E1-43AF-47FB-B742-E614E16E9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59762" y="2799367"/>
            <a:ext cx="6735426" cy="571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26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Unpacking the RAS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FAC256-8AD4-4230-9999-734C4BF84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450" y="2694920"/>
            <a:ext cx="11490728" cy="773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54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RAS opportunities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3CD781-5F3D-41EF-BAF8-BAF186AF5F2E}"/>
              </a:ext>
            </a:extLst>
          </p:cNvPr>
          <p:cNvSpPr txBox="1"/>
          <p:nvPr/>
        </p:nvSpPr>
        <p:spPr>
          <a:xfrm>
            <a:off x="14041162" y="3611143"/>
            <a:ext cx="7128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Literacy and numeracy?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Vocational Entrance?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NCEA?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University Entrance?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FA4D3A-ED3C-4B1A-9A7F-1FFBF4B1E0EE}"/>
              </a:ext>
            </a:extLst>
          </p:cNvPr>
          <p:cNvSpPr txBox="1"/>
          <p:nvPr/>
        </p:nvSpPr>
        <p:spPr>
          <a:xfrm>
            <a:off x="1180728" y="3134395"/>
            <a:ext cx="51269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Externals?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Two exams?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Single event?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Portfolio?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 Course or subject  based?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200" dirty="0">
                <a:solidFill>
                  <a:srgbClr val="0070C0"/>
                </a:solidFill>
              </a:rPr>
              <a:t> Year-long or semester?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NZ" sz="32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A6FCA2-50D7-4AE5-ACEF-50FBE15F1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936" y="3611143"/>
            <a:ext cx="7978226" cy="53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5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2" name="2016">
                <a:extLst>
                  <a:ext uri="{FF2B5EF4-FFF2-40B4-BE49-F238E27FC236}">
                    <a16:creationId xmlns:a16="http://schemas.microsoft.com/office/drawing/2014/main" id="{09906119-4CA6-411D-9A13-E7B3308027A5}"/>
                  </a:ext>
                </a:extLst>
              </p:cNvPr>
              <p:cNvGraphicFramePr/>
              <p:nvPr/>
            </p:nvGraphicFramePr>
            <p:xfrm>
              <a:off x="7792458" y="681316"/>
              <a:ext cx="6238558" cy="105001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2016">
                <a:extLst>
                  <a:ext uri="{FF2B5EF4-FFF2-40B4-BE49-F238E27FC236}">
                    <a16:creationId xmlns:a16="http://schemas.microsoft.com/office/drawing/2014/main" id="{09906119-4CA6-411D-9A13-E7B3308027A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92458" y="681316"/>
                <a:ext cx="6238558" cy="105001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3" name="2017">
                <a:extLst>
                  <a:ext uri="{FF2B5EF4-FFF2-40B4-BE49-F238E27FC236}">
                    <a16:creationId xmlns:a16="http://schemas.microsoft.com/office/drawing/2014/main" id="{A55315B1-6E3D-4E2E-9797-DA050D1729FA}"/>
                  </a:ext>
                </a:extLst>
              </p:cNvPr>
              <p:cNvGraphicFramePr/>
              <p:nvPr/>
            </p:nvGraphicFramePr>
            <p:xfrm>
              <a:off x="7784078" y="681316"/>
              <a:ext cx="6238558" cy="105001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3" name="2017">
                <a:extLst>
                  <a:ext uri="{FF2B5EF4-FFF2-40B4-BE49-F238E27FC236}">
                    <a16:creationId xmlns:a16="http://schemas.microsoft.com/office/drawing/2014/main" id="{A55315B1-6E3D-4E2E-9797-DA050D1729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84078" y="681316"/>
                <a:ext cx="6238558" cy="105001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4" name="2018">
                <a:extLst>
                  <a:ext uri="{FF2B5EF4-FFF2-40B4-BE49-F238E27FC236}">
                    <a16:creationId xmlns:a16="http://schemas.microsoft.com/office/drawing/2014/main" id="{09007CC9-5DD4-4F37-B968-D3CBA9E1C23B}"/>
                  </a:ext>
                </a:extLst>
              </p:cNvPr>
              <p:cNvGraphicFramePr/>
              <p:nvPr/>
            </p:nvGraphicFramePr>
            <p:xfrm>
              <a:off x="7793654" y="681316"/>
              <a:ext cx="6238558" cy="105001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4" name="2018">
                <a:extLst>
                  <a:ext uri="{FF2B5EF4-FFF2-40B4-BE49-F238E27FC236}">
                    <a16:creationId xmlns:a16="http://schemas.microsoft.com/office/drawing/2014/main" id="{09007CC9-5DD4-4F37-B968-D3CBA9E1C2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93654" y="681316"/>
                <a:ext cx="6238558" cy="105001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5" name="2019">
                <a:extLst>
                  <a:ext uri="{FF2B5EF4-FFF2-40B4-BE49-F238E27FC236}">
                    <a16:creationId xmlns:a16="http://schemas.microsoft.com/office/drawing/2014/main" id="{764827EF-9F51-44F6-985F-49E2DE7E8B82}"/>
                  </a:ext>
                </a:extLst>
              </p:cNvPr>
              <p:cNvGraphicFramePr/>
              <p:nvPr/>
            </p:nvGraphicFramePr>
            <p:xfrm>
              <a:off x="7781684" y="681316"/>
              <a:ext cx="6238558" cy="105001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8"/>
              </a:graphicData>
            </a:graphic>
          </p:graphicFrame>
        </mc:Choice>
        <mc:Fallback xmlns="">
          <p:pic>
            <p:nvPicPr>
              <p:cNvPr id="5" name="2019">
                <a:extLst>
                  <a:ext uri="{FF2B5EF4-FFF2-40B4-BE49-F238E27FC236}">
                    <a16:creationId xmlns:a16="http://schemas.microsoft.com/office/drawing/2014/main" id="{764827EF-9F51-44F6-985F-49E2DE7E8B8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781684" y="681316"/>
                <a:ext cx="6238558" cy="105001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6" name="2020">
                <a:extLst>
                  <a:ext uri="{FF2B5EF4-FFF2-40B4-BE49-F238E27FC236}">
                    <a16:creationId xmlns:a16="http://schemas.microsoft.com/office/drawing/2014/main" id="{27C46998-EA31-4894-B378-794FAC8206CD}"/>
                  </a:ext>
                </a:extLst>
              </p:cNvPr>
              <p:cNvGraphicFramePr/>
              <p:nvPr/>
            </p:nvGraphicFramePr>
            <p:xfrm>
              <a:off x="7787670" y="681317"/>
              <a:ext cx="6239311" cy="1050209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0"/>
              </a:graphicData>
            </a:graphic>
          </p:graphicFrame>
        </mc:Choice>
        <mc:Fallback xmlns="">
          <p:pic>
            <p:nvPicPr>
              <p:cNvPr id="6" name="2020">
                <a:extLst>
                  <a:ext uri="{FF2B5EF4-FFF2-40B4-BE49-F238E27FC236}">
                    <a16:creationId xmlns:a16="http://schemas.microsoft.com/office/drawing/2014/main" id="{27C46998-EA31-4894-B378-794FAC8206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787670" y="681317"/>
                <a:ext cx="6239311" cy="10502097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EDBEF89-7FD8-4E71-B699-308262E1C327}"/>
              </a:ext>
            </a:extLst>
          </p:cNvPr>
          <p:cNvSpPr txBox="1"/>
          <p:nvPr/>
        </p:nvSpPr>
        <p:spPr>
          <a:xfrm>
            <a:off x="546993" y="261801"/>
            <a:ext cx="69324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n-US" sz="6000" b="1" dirty="0"/>
              <a:t>          NCEA Online</a:t>
            </a:r>
          </a:p>
          <a:p>
            <a:pPr defTabSz="1507846"/>
            <a:endParaRPr lang="en-NZ" sz="3600" dirty="0">
              <a:solidFill>
                <a:prstClr val="black"/>
              </a:solidFill>
            </a:endParaRPr>
          </a:p>
          <a:p>
            <a:pPr defTabSz="1507846"/>
            <a:r>
              <a:rPr lang="en-NZ" sz="3600" dirty="0">
                <a:solidFill>
                  <a:prstClr val="black"/>
                </a:solidFill>
              </a:rPr>
              <a:t>                 Moving to the Future 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4F4905-8302-41E8-AF89-5F45796C03D5}"/>
              </a:ext>
            </a:extLst>
          </p:cNvPr>
          <p:cNvSpPr txBox="1"/>
          <p:nvPr/>
        </p:nvSpPr>
        <p:spPr>
          <a:xfrm>
            <a:off x="11687502" y="8264382"/>
            <a:ext cx="2657757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4563"/>
            <a:r>
              <a:rPr lang="en-NZ" sz="1320" dirty="0">
                <a:solidFill>
                  <a:prstClr val="black"/>
                </a:solidFill>
                <a:latin typeface="Calibri" panose="020F0502020204030204"/>
              </a:rPr>
              <a:t>% of schools/</a:t>
            </a:r>
            <a:r>
              <a:rPr lang="en-NZ" sz="1320" dirty="0" err="1">
                <a:solidFill>
                  <a:prstClr val="black"/>
                </a:solidFill>
                <a:latin typeface="Calibri" panose="020F0502020204030204"/>
              </a:rPr>
              <a:t>kura</a:t>
            </a:r>
            <a:r>
              <a:rPr lang="en-NZ" sz="1320" dirty="0">
                <a:solidFill>
                  <a:prstClr val="black"/>
                </a:solidFill>
                <a:latin typeface="Calibri" panose="020F0502020204030204"/>
              </a:rPr>
              <a:t> by region that have participated in NCEA Online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EC715E-5C0A-4E79-9DDC-98434ADD32B8}"/>
              </a:ext>
            </a:extLst>
          </p:cNvPr>
          <p:cNvCxnSpPr>
            <a:cxnSpLocks/>
          </p:cNvCxnSpPr>
          <p:nvPr/>
        </p:nvCxnSpPr>
        <p:spPr>
          <a:xfrm>
            <a:off x="2419202" y="1334195"/>
            <a:ext cx="15841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69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1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2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2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3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3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4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4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875776"/>
            <a:ext cx="15145358" cy="968375"/>
          </a:xfrm>
        </p:spPr>
        <p:txBody>
          <a:bodyPr wrap="square">
            <a:normAutofit/>
          </a:bodyPr>
          <a:lstStyle/>
          <a:p>
            <a:r>
              <a:rPr lang="en-US" dirty="0" err="1"/>
              <a:t>Whakatauki</a:t>
            </a:r>
            <a:endParaRPr lang="en-US" dirty="0"/>
          </a:p>
        </p:txBody>
      </p:sp>
      <p:pic>
        <p:nvPicPr>
          <p:cNvPr id="1044" name="Picture 20">
            <a:extLst>
              <a:ext uri="{FF2B5EF4-FFF2-40B4-BE49-F238E27FC236}">
                <a16:creationId xmlns:a16="http://schemas.microsoft.com/office/drawing/2014/main" id="{1D0E8264-4B7A-446D-A9C2-DA27EDAA8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145" y="2486323"/>
            <a:ext cx="16273808" cy="653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D84FDB-A90D-49D9-AF99-2609BDC90721}"/>
              </a:ext>
            </a:extLst>
          </p:cNvPr>
          <p:cNvSpPr/>
          <p:nvPr/>
        </p:nvSpPr>
        <p:spPr>
          <a:xfrm>
            <a:off x="2707234" y="2846363"/>
            <a:ext cx="748267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NZ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Titiro</a:t>
            </a:r>
            <a:r>
              <a:rPr lang="en-NZ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NZ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whakamuri</a:t>
            </a:r>
            <a:r>
              <a:rPr lang="en-NZ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NZ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kōkiri</a:t>
            </a:r>
            <a:r>
              <a:rPr lang="en-NZ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NZ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whakamua</a:t>
            </a:r>
            <a:endParaRPr lang="en-NZ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NZ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Look back and reflect so you can see forward</a:t>
            </a:r>
          </a:p>
        </p:txBody>
      </p:sp>
    </p:spTree>
    <p:extLst>
      <p:ext uri="{BB962C8B-B14F-4D97-AF65-F5344CB8AC3E}">
        <p14:creationId xmlns:p14="http://schemas.microsoft.com/office/powerpoint/2010/main" val="1205887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6EB639-DFEB-423A-9AF3-4F1FA50B982E}"/>
              </a:ext>
            </a:extLst>
          </p:cNvPr>
          <p:cNvSpPr/>
          <p:nvPr/>
        </p:nvSpPr>
        <p:spPr>
          <a:xfrm>
            <a:off x="1771130" y="2774355"/>
            <a:ext cx="15853598" cy="987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/>
              <a:t>2020</a:t>
            </a:r>
            <a:endParaRPr lang="en-US" sz="6000" b="1" kern="0" dirty="0"/>
          </a:p>
          <a:p>
            <a:r>
              <a:rPr lang="en-US" sz="4800" b="1" kern="0" dirty="0"/>
              <a:t>Practice Exams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96 schools/</a:t>
            </a:r>
            <a:r>
              <a:rPr lang="en-NZ" sz="4800" dirty="0" err="1"/>
              <a:t>kura</a:t>
            </a:r>
            <a:r>
              <a:rPr lang="en-NZ" sz="4800" dirty="0"/>
              <a:t> and more than 6,200 students/</a:t>
            </a:r>
            <a:r>
              <a:rPr lang="en-NZ" sz="4800" dirty="0" err="1"/>
              <a:t>ākonga</a:t>
            </a:r>
            <a:r>
              <a:rPr lang="en-NZ" sz="4800" dirty="0"/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r>
              <a:rPr lang="en-NZ" sz="4800" b="1" dirty="0"/>
              <a:t>External Exams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22,590 students/</a:t>
            </a:r>
            <a:r>
              <a:rPr lang="en-NZ" sz="4800" dirty="0" err="1"/>
              <a:t>ākonga</a:t>
            </a:r>
            <a:r>
              <a:rPr lang="en-NZ" sz="4800" dirty="0"/>
              <a:t> from 277 schools/</a:t>
            </a:r>
            <a:r>
              <a:rPr lang="en-NZ" sz="4800" dirty="0" err="1"/>
              <a:t>kura</a:t>
            </a:r>
            <a:r>
              <a:rPr lang="en-NZ" sz="4800" dirty="0"/>
              <a:t> sat at least one digital exam, offered in 21 subjects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increase: students/</a:t>
            </a:r>
            <a:r>
              <a:rPr lang="en-NZ" sz="4800" dirty="0" err="1"/>
              <a:t>ākonga</a:t>
            </a:r>
            <a:r>
              <a:rPr lang="en-NZ" sz="4800" dirty="0"/>
              <a:t> 55% and schools/</a:t>
            </a:r>
            <a:r>
              <a:rPr lang="en-NZ" sz="4800" dirty="0" err="1"/>
              <a:t>kura</a:t>
            </a:r>
            <a:r>
              <a:rPr lang="en-NZ" sz="4800" dirty="0"/>
              <a:t> 41% compared to 2019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i="1" kern="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</p:txBody>
      </p:sp>
    </p:spTree>
    <p:extLst>
      <p:ext uri="{BB962C8B-B14F-4D97-AF65-F5344CB8AC3E}">
        <p14:creationId xmlns:p14="http://schemas.microsoft.com/office/powerpoint/2010/main" val="344119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 State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6EB639-DFEB-423A-9AF3-4F1FA50B982E}"/>
              </a:ext>
            </a:extLst>
          </p:cNvPr>
          <p:cNvSpPr/>
          <p:nvPr/>
        </p:nvSpPr>
        <p:spPr>
          <a:xfrm>
            <a:off x="1771130" y="2774355"/>
            <a:ext cx="15853598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/>
              <a:t>2021</a:t>
            </a:r>
            <a:endParaRPr lang="en-US" sz="6000" b="1" kern="0" dirty="0"/>
          </a:p>
          <a:p>
            <a:r>
              <a:rPr lang="en-US" sz="4800" b="1" kern="0" dirty="0"/>
              <a:t>Practice Exams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2021: extended availability: 2 August – 1 October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use as evidence for derived grades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r>
              <a:rPr lang="en-NZ" sz="4800" dirty="0"/>
              <a:t>Involvement will: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affirm school/</a:t>
            </a:r>
            <a:r>
              <a:rPr lang="en-NZ" sz="4800" dirty="0" err="1"/>
              <a:t>kura</a:t>
            </a:r>
            <a:r>
              <a:rPr lang="en-NZ" sz="4800" dirty="0"/>
              <a:t> ability to run end-of-year digital exams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help teachers/</a:t>
            </a:r>
            <a:r>
              <a:rPr lang="en-NZ" sz="4800" dirty="0" err="1"/>
              <a:t>kaiako</a:t>
            </a:r>
            <a:r>
              <a:rPr lang="en-NZ" sz="4800" dirty="0"/>
              <a:t> understand the digital platform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provide digital experience for students/</a:t>
            </a:r>
            <a:r>
              <a:rPr lang="en-NZ" sz="4800" dirty="0" err="1"/>
              <a:t>ākonga</a:t>
            </a:r>
            <a:r>
              <a:rPr lang="en-NZ" sz="4800" dirty="0"/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i="1" kern="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</p:txBody>
      </p:sp>
    </p:spTree>
    <p:extLst>
      <p:ext uri="{BB962C8B-B14F-4D97-AF65-F5344CB8AC3E}">
        <p14:creationId xmlns:p14="http://schemas.microsoft.com/office/powerpoint/2010/main" val="418761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to the Future State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6EB639-DFEB-423A-9AF3-4F1FA50B982E}"/>
              </a:ext>
            </a:extLst>
          </p:cNvPr>
          <p:cNvSpPr/>
          <p:nvPr/>
        </p:nvSpPr>
        <p:spPr>
          <a:xfrm>
            <a:off x="1771130" y="2774355"/>
            <a:ext cx="15545767" cy="1246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By the end of 2022, NZQA wants all schools to have offered students/</a:t>
            </a:r>
            <a:r>
              <a:rPr lang="en-NZ" sz="4800" dirty="0" err="1"/>
              <a:t>ākonga</a:t>
            </a:r>
            <a:r>
              <a:rPr lang="en-NZ" sz="4800" dirty="0"/>
              <a:t> the opportunity to do at least one end-of-year digital exam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NZ" sz="4800" dirty="0"/>
              <a:t>When should we move to “opt out” rather than “opt in” to digital exams?</a:t>
            </a:r>
          </a:p>
          <a:p>
            <a:r>
              <a:rPr lang="en-NZ" dirty="0"/>
              <a:t> 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algn="r"/>
            <a:r>
              <a:rPr lang="en-NZ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Research, Innovation and Enhancements » NZQA</a:t>
            </a:r>
            <a:endParaRPr lang="en-NZ" dirty="0">
              <a:solidFill>
                <a:srgbClr val="0070C0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>
              <a:solidFill>
                <a:srgbClr val="0070C0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2514600" lvl="4" indent="-685800">
              <a:buFont typeface="Courier New" panose="02070309020205020404" pitchFamily="49" charset="0"/>
              <a:buChar char="o"/>
            </a:pPr>
            <a:endParaRPr lang="en-NZ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i="1" kern="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NZ" sz="4800" dirty="0"/>
          </a:p>
        </p:txBody>
      </p:sp>
    </p:spTree>
    <p:extLst>
      <p:ext uri="{BB962C8B-B14F-4D97-AF65-F5344CB8AC3E}">
        <p14:creationId xmlns:p14="http://schemas.microsoft.com/office/powerpoint/2010/main" val="1896625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36B75A-A461-3A47-AC01-666876FE4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3828" y="3023185"/>
            <a:ext cx="15112861" cy="4431983"/>
          </a:xfrm>
        </p:spPr>
        <p:txBody>
          <a:bodyPr numCol="1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sz="4800" dirty="0"/>
              <a:t>What is a course?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sz="4800" dirty="0"/>
              <a:t>How important is course endorsement in deciding courses for your students/</a:t>
            </a:r>
            <a:r>
              <a:rPr lang="en-NZ" sz="4800" dirty="0" err="1"/>
              <a:t>ākonga</a:t>
            </a:r>
            <a:r>
              <a:rPr lang="en-NZ" sz="4800" dirty="0"/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NZ" sz="4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sz="4800" dirty="0"/>
              <a:t>What changes would you make?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828" y="875776"/>
            <a:ext cx="16609221" cy="1892826"/>
          </a:xfrm>
        </p:spPr>
        <p:txBody>
          <a:bodyPr/>
          <a:lstStyle/>
          <a:p>
            <a:r>
              <a:rPr lang="en-US" dirty="0"/>
              <a:t>Courses, </a:t>
            </a:r>
            <a:r>
              <a:rPr lang="en-US" dirty="0" err="1"/>
              <a:t>Programmes</a:t>
            </a:r>
            <a:r>
              <a:rPr lang="en-US" dirty="0"/>
              <a:t> and Pathways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20CE6B-1EDA-4DD9-8FA2-43FE0DAB8B85}"/>
              </a:ext>
            </a:extLst>
          </p:cNvPr>
          <p:cNvSpPr/>
          <p:nvPr/>
        </p:nvSpPr>
        <p:spPr>
          <a:xfrm>
            <a:off x="4939482" y="8246963"/>
            <a:ext cx="129193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sz="3600" i="1" dirty="0"/>
              <a:t>Refer to Circular Page </a:t>
            </a:r>
            <a:r>
              <a:rPr lang="en-NZ" sz="3600" i="1"/>
              <a:t>29 A2021/5 </a:t>
            </a:r>
            <a:r>
              <a:rPr lang="en-NZ" sz="3600" i="1" dirty="0"/>
              <a:t>and </a:t>
            </a:r>
            <a:r>
              <a:rPr lang="en-NZ" sz="3600" i="1" dirty="0" err="1"/>
              <a:t>Mythbuster</a:t>
            </a:r>
            <a:r>
              <a:rPr lang="en-NZ" sz="3600" i="1" dirty="0"/>
              <a:t> 10 Pages 30 - 31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746502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36B75A-A461-3A47-AC01-666876FE4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3828" y="3023185"/>
            <a:ext cx="15112861" cy="2769989"/>
          </a:xfrm>
        </p:spPr>
        <p:txBody>
          <a:bodyPr numCol="1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NZ" sz="4800" dirty="0"/>
              <a:t>How will your approach to assessment change with the </a:t>
            </a:r>
            <a:r>
              <a:rPr lang="en-NZ" sz="4800"/>
              <a:t>change to resubmission</a:t>
            </a:r>
            <a:r>
              <a:rPr lang="en-NZ" sz="4800" dirty="0"/>
              <a:t>?</a:t>
            </a:r>
          </a:p>
          <a:p>
            <a:pPr algn="r"/>
            <a:endParaRPr lang="en-NZ" sz="4800" dirty="0"/>
          </a:p>
          <a:p>
            <a:pPr algn="r"/>
            <a:r>
              <a:rPr lang="en-NZ" sz="3600" i="1" dirty="0">
                <a:solidFill>
                  <a:schemeClr val="tx1"/>
                </a:solidFill>
              </a:rPr>
              <a:t>Refer to Circular Page 32 A2020/21 and </a:t>
            </a:r>
            <a:r>
              <a:rPr lang="en-NZ" sz="3600" i="1" dirty="0" err="1">
                <a:solidFill>
                  <a:schemeClr val="tx1"/>
                </a:solidFill>
              </a:rPr>
              <a:t>Mythbuster</a:t>
            </a:r>
            <a:r>
              <a:rPr lang="en-NZ" sz="3600" i="1" dirty="0">
                <a:solidFill>
                  <a:schemeClr val="tx1"/>
                </a:solidFill>
              </a:rPr>
              <a:t> #4 Page 33</a:t>
            </a:r>
            <a:endParaRPr lang="en-NZ" sz="3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828" y="875776"/>
            <a:ext cx="16609221" cy="1892826"/>
          </a:xfrm>
        </p:spPr>
        <p:txBody>
          <a:bodyPr/>
          <a:lstStyle/>
          <a:p>
            <a:r>
              <a:rPr lang="en-US" dirty="0"/>
              <a:t>Credible Assessment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14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0C6BE9-CFE1-4CA2-A8FA-30A1BF5425D9}"/>
              </a:ext>
            </a:extLst>
          </p:cNvPr>
          <p:cNvSpPr/>
          <p:nvPr/>
        </p:nvSpPr>
        <p:spPr>
          <a:xfrm>
            <a:off x="4219402" y="3566443"/>
            <a:ext cx="110172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4800" dirty="0"/>
              <a:t>Please complete the seminar evaluation</a:t>
            </a:r>
          </a:p>
          <a:p>
            <a:r>
              <a:rPr lang="en-NZ" sz="4800" dirty="0"/>
              <a:t> </a:t>
            </a:r>
          </a:p>
          <a:p>
            <a:pPr marL="285750" indent="-285750">
              <a:buFontTx/>
              <a:buChar char="-"/>
            </a:pPr>
            <a:r>
              <a:rPr lang="en-NZ" sz="4800" dirty="0"/>
              <a:t>to record the support you need from us</a:t>
            </a:r>
          </a:p>
          <a:p>
            <a:r>
              <a:rPr lang="en-NZ" sz="4800" dirty="0"/>
              <a:t>and to help us improve our seminars.</a:t>
            </a:r>
          </a:p>
        </p:txBody>
      </p:sp>
    </p:spTree>
    <p:extLst>
      <p:ext uri="{BB962C8B-B14F-4D97-AF65-F5344CB8AC3E}">
        <p14:creationId xmlns:p14="http://schemas.microsoft.com/office/powerpoint/2010/main" val="674675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224B62-91D7-684F-ACDD-88A517D0BF41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280925" y="2414315"/>
            <a:ext cx="9542249" cy="3693319"/>
          </a:xfrm>
        </p:spPr>
        <p:txBody>
          <a:bodyPr/>
          <a:lstStyle/>
          <a:p>
            <a:r>
              <a:rPr lang="en-US" sz="8000" dirty="0" err="1"/>
              <a:t>Tēnā</a:t>
            </a:r>
            <a:r>
              <a:rPr lang="en-US" sz="8000" dirty="0"/>
              <a:t> </a:t>
            </a:r>
            <a:r>
              <a:rPr lang="en-US" sz="8000" dirty="0" err="1"/>
              <a:t>Koutou</a:t>
            </a:r>
            <a:endParaRPr lang="en-US" sz="8000" dirty="0"/>
          </a:p>
          <a:p>
            <a:endParaRPr lang="en-US" sz="8000" dirty="0"/>
          </a:p>
          <a:p>
            <a:r>
              <a:rPr lang="en-US" sz="8000" dirty="0" err="1"/>
              <a:t>Mā</a:t>
            </a:r>
            <a:r>
              <a:rPr lang="en-US" sz="8000" dirty="0"/>
              <a:t> </a:t>
            </a:r>
            <a:r>
              <a:rPr lang="en-US" sz="8000" dirty="0" err="1"/>
              <a:t>te</a:t>
            </a:r>
            <a:r>
              <a:rPr lang="en-US" sz="8000" dirty="0"/>
              <a:t> </a:t>
            </a:r>
            <a:r>
              <a:rPr lang="en-US" sz="8000" dirty="0" err="1"/>
              <a:t>wā</a:t>
            </a:r>
            <a:endParaRPr lang="en-US" sz="8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4E329-05DD-7C48-9120-0F335ACAE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Seminar </a:t>
            </a:r>
            <a:r>
              <a:rPr lang="en-US" dirty="0" err="1"/>
              <a:t>programme</a:t>
            </a:r>
            <a:endParaRPr lang="en-US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4E94E501-4BF9-984B-9F22-2B56C6EEB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399769"/>
              </p:ext>
            </p:extLst>
          </p:nvPr>
        </p:nvGraphicFramePr>
        <p:xfrm>
          <a:off x="835026" y="2061639"/>
          <a:ext cx="18794088" cy="66983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97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7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3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8:45am – 10:30am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(9:30am – 11:15am)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213360" marB="0">
                    <a:lnB w="19050">
                      <a:solidFill>
                        <a:srgbClr val="ED174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Future assessment</a:t>
                      </a:r>
                    </a:p>
                    <a:p>
                      <a:pPr marL="571500" marR="0" lvl="0" indent="-5715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168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responding to change    </a:t>
                      </a:r>
                      <a:endParaRPr lang="en-NZ" sz="3200" dirty="0">
                        <a:latin typeface="Arial"/>
                        <a:cs typeface="Arial"/>
                      </a:endParaRPr>
                    </a:p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change management</a:t>
                      </a:r>
                    </a:p>
                  </a:txBody>
                  <a:tcPr marL="0" marR="0" marT="213360" marB="0">
                    <a:lnB w="19050">
                      <a:solidFill>
                        <a:srgbClr val="ED174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4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lang="en-NZ" sz="3200" dirty="0">
                          <a:latin typeface="Arial"/>
                          <a:cs typeface="Arial"/>
                        </a:rPr>
                        <a:t>10:30am – 11.00am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lang="en-NZ" sz="3200" dirty="0">
                          <a:latin typeface="Arial"/>
                          <a:cs typeface="Arial"/>
                        </a:rPr>
                        <a:t>(11:15am – 11:45am)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213360" marB="0">
                    <a:lnT w="19050">
                      <a:solidFill>
                        <a:srgbClr val="ED174C"/>
                      </a:solidFill>
                      <a:prstDash val="solid"/>
                    </a:lnT>
                    <a:lnB w="19050">
                      <a:solidFill>
                        <a:srgbClr val="ED174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lang="en-NZ" sz="3200" dirty="0">
                          <a:latin typeface="Arial"/>
                          <a:cs typeface="Arial"/>
                        </a:rPr>
                        <a:t>Morning Tea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213360" marB="0">
                    <a:lnT w="19050">
                      <a:solidFill>
                        <a:srgbClr val="ED174C"/>
                      </a:solidFill>
                      <a:prstDash val="solid"/>
                    </a:lnT>
                    <a:lnB w="19050">
                      <a:solidFill>
                        <a:srgbClr val="ED174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3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11.00am </a:t>
                      </a:r>
                      <a:r>
                        <a:rPr lang="en-NZ" sz="3200" spc="-17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– 12:30pm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lang="en-NZ" sz="3200" spc="-17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11:45am – 1:15pm)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213360" marB="0">
                    <a:lnT w="19050">
                      <a:solidFill>
                        <a:srgbClr val="ED174C"/>
                      </a:solidFill>
                      <a:prstDash val="solid"/>
                    </a:lnT>
                    <a:lnB w="19050">
                      <a:solidFill>
                        <a:srgbClr val="ED174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Opportunities offered through:</a:t>
                      </a:r>
                    </a:p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the Review of Achievement Standards</a:t>
                      </a:r>
                    </a:p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NCEA Online</a:t>
                      </a:r>
                    </a:p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NZ" sz="3200" spc="-170" dirty="0">
                          <a:solidFill>
                            <a:srgbClr val="414042"/>
                          </a:solidFill>
                          <a:latin typeface="Arial"/>
                          <a:cs typeface="Arial"/>
                        </a:rPr>
                        <a:t>changes to resubmission and course endorsement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213360" marB="0">
                    <a:lnT w="19050">
                      <a:solidFill>
                        <a:srgbClr val="ED174C"/>
                      </a:solidFill>
                      <a:prstDash val="solid"/>
                    </a:lnT>
                    <a:lnB w="19050">
                      <a:solidFill>
                        <a:srgbClr val="ED174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919960E-16F3-4A5F-9787-A33F29D34278}"/>
              </a:ext>
            </a:extLst>
          </p:cNvPr>
          <p:cNvSpPr/>
          <p:nvPr/>
        </p:nvSpPr>
        <p:spPr>
          <a:xfrm>
            <a:off x="4147394" y="9640311"/>
            <a:ext cx="10329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sz="2800" b="1" i="1" dirty="0"/>
              <a:t>Qualify for the Future World </a:t>
            </a:r>
            <a:r>
              <a:rPr lang="en-NZ" sz="2800" b="1" dirty="0"/>
              <a:t>| </a:t>
            </a:r>
            <a:r>
              <a:rPr lang="en-NZ" sz="2800" b="1" i="1" dirty="0">
                <a:solidFill>
                  <a:srgbClr val="E31837"/>
                </a:solidFill>
              </a:rPr>
              <a:t>Kia </a:t>
            </a:r>
            <a:r>
              <a:rPr lang="en-NZ" sz="2800" b="1" i="1" dirty="0" err="1">
                <a:solidFill>
                  <a:srgbClr val="E31837"/>
                </a:solidFill>
              </a:rPr>
              <a:t>noho</a:t>
            </a:r>
            <a:r>
              <a:rPr lang="en-NZ" sz="2800" b="1" i="1" dirty="0">
                <a:solidFill>
                  <a:srgbClr val="E31837"/>
                </a:solidFill>
              </a:rPr>
              <a:t> </a:t>
            </a:r>
            <a:r>
              <a:rPr lang="en-NZ" sz="2800" b="1" i="1" dirty="0" err="1">
                <a:solidFill>
                  <a:srgbClr val="E31837"/>
                </a:solidFill>
              </a:rPr>
              <a:t>takatu</a:t>
            </a:r>
            <a:r>
              <a:rPr lang="en-NZ" sz="2800" b="1" i="1" dirty="0">
                <a:solidFill>
                  <a:srgbClr val="E31837"/>
                </a:solidFill>
              </a:rPr>
              <a:t> </a:t>
            </a:r>
            <a:r>
              <a:rPr lang="en-NZ" sz="2800" b="1" i="1" dirty="0" err="1">
                <a:solidFill>
                  <a:srgbClr val="E31837"/>
                </a:solidFill>
              </a:rPr>
              <a:t>ki</a:t>
            </a:r>
            <a:r>
              <a:rPr lang="en-NZ" sz="2800" b="1" i="1" dirty="0">
                <a:solidFill>
                  <a:srgbClr val="E31837"/>
                </a:solidFill>
              </a:rPr>
              <a:t> </a:t>
            </a:r>
            <a:r>
              <a:rPr lang="en-NZ" sz="2800" b="1" i="1" dirty="0" err="1">
                <a:solidFill>
                  <a:srgbClr val="E31837"/>
                </a:solidFill>
              </a:rPr>
              <a:t>tō</a:t>
            </a:r>
            <a:r>
              <a:rPr lang="en-NZ" sz="2800" b="1" i="1" dirty="0">
                <a:solidFill>
                  <a:srgbClr val="E31837"/>
                </a:solidFill>
              </a:rPr>
              <a:t> </a:t>
            </a:r>
            <a:r>
              <a:rPr lang="en-NZ" sz="2800" b="1" i="1" dirty="0" err="1">
                <a:solidFill>
                  <a:srgbClr val="E31837"/>
                </a:solidFill>
              </a:rPr>
              <a:t>āmua</a:t>
            </a:r>
            <a:r>
              <a:rPr lang="en-NZ" sz="2800" b="1" i="1" dirty="0">
                <a:solidFill>
                  <a:srgbClr val="E31837"/>
                </a:solidFill>
              </a:rPr>
              <a:t> </a:t>
            </a:r>
            <a:r>
              <a:rPr lang="en-NZ" sz="2800" b="1" i="1" dirty="0" err="1">
                <a:solidFill>
                  <a:srgbClr val="E31837"/>
                </a:solidFill>
              </a:rPr>
              <a:t>ao</a:t>
            </a:r>
            <a:endParaRPr lang="en-NZ" sz="2800" b="1" i="1" dirty="0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602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36B75A-A461-3A47-AC01-666876FE4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92069" y="3088559"/>
            <a:ext cx="15112861" cy="5316840"/>
          </a:xfrm>
        </p:spPr>
        <p:txBody>
          <a:bodyPr numCol="1"/>
          <a:lstStyle/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150" dirty="0"/>
              <a:t>Where do you want to be in 5 years?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en-US" sz="6150" dirty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150" dirty="0"/>
              <a:t>Where are you now?</a:t>
            </a:r>
          </a:p>
          <a:p>
            <a:pPr algn="l"/>
            <a:endParaRPr lang="en-US" sz="6150" dirty="0"/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150" dirty="0"/>
              <a:t>How do you get there?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069" y="542107"/>
            <a:ext cx="16269398" cy="1892826"/>
          </a:xfrm>
        </p:spPr>
        <p:txBody>
          <a:bodyPr/>
          <a:lstStyle/>
          <a:p>
            <a:pPr algn="l"/>
            <a:r>
              <a:rPr lang="en-US" dirty="0"/>
              <a:t>Our focus questions to lead assessment change</a:t>
            </a:r>
          </a:p>
        </p:txBody>
      </p:sp>
    </p:spTree>
    <p:extLst>
      <p:ext uri="{BB962C8B-B14F-4D97-AF65-F5344CB8AC3E}">
        <p14:creationId xmlns:p14="http://schemas.microsoft.com/office/powerpoint/2010/main" val="423511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36B75A-A461-3A47-AC01-666876FE4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92069" y="3088559"/>
            <a:ext cx="15112861" cy="584775"/>
          </a:xfrm>
        </p:spPr>
        <p:txBody>
          <a:bodyPr numCol="1"/>
          <a:lstStyle/>
          <a:p>
            <a:pPr algn="ctr"/>
            <a:r>
              <a:rPr lang="en-US" dirty="0"/>
              <a:t>The best year of my life!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875776"/>
            <a:ext cx="15145358" cy="1477328"/>
          </a:xfrm>
        </p:spPr>
        <p:txBody>
          <a:bodyPr/>
          <a:lstStyle/>
          <a:p>
            <a:pPr algn="l"/>
            <a:r>
              <a:rPr lang="en-US" sz="9600" dirty="0"/>
              <a:t>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EF9399-7FC3-4918-80D4-40768455E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370" y="4408789"/>
            <a:ext cx="7272807" cy="5447586"/>
          </a:xfrm>
          <a:prstGeom prst="rect">
            <a:avLst/>
          </a:prstGeom>
        </p:spPr>
      </p:pic>
      <p:pic>
        <p:nvPicPr>
          <p:cNvPr id="1028" name="Picture 4" descr="How can we actually create happy societies?">
            <a:extLst>
              <a:ext uri="{FF2B5EF4-FFF2-40B4-BE49-F238E27FC236}">
                <a16:creationId xmlns:a16="http://schemas.microsoft.com/office/drawing/2014/main" id="{D20EA9BC-2382-4F50-B773-A3887600B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098" y="3986466"/>
            <a:ext cx="8275942" cy="574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38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future look like?</a:t>
            </a:r>
          </a:p>
        </p:txBody>
      </p:sp>
      <p:pic>
        <p:nvPicPr>
          <p:cNvPr id="4" name="Picture 3" descr="A picture containing text, grass, outdoor, sign&#10;&#10;Description automatically generated">
            <a:extLst>
              <a:ext uri="{FF2B5EF4-FFF2-40B4-BE49-F238E27FC236}">
                <a16:creationId xmlns:a16="http://schemas.microsoft.com/office/drawing/2014/main" id="{354A62BC-B2EE-4799-B468-AFF968AB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31370" y="3062387"/>
            <a:ext cx="11491664" cy="646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45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254075"/>
            <a:ext cx="15145358" cy="2631490"/>
          </a:xfrm>
        </p:spPr>
        <p:txBody>
          <a:bodyPr/>
          <a:lstStyle/>
          <a:p>
            <a:pPr algn="l"/>
            <a:r>
              <a:rPr lang="en-US" dirty="0"/>
              <a:t>Postcard from the future</a:t>
            </a:r>
            <a:br>
              <a:rPr lang="en-US" dirty="0"/>
            </a:br>
            <a:r>
              <a:rPr lang="en-NZ" sz="48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Looking back to look forward</a:t>
            </a:r>
            <a:br>
              <a:rPr lang="en-NZ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2052" name="Picture 4" descr="76 Free Postcard Template On Google Docs Formating by Postcard Template On Google Docs">
            <a:extLst>
              <a:ext uri="{FF2B5EF4-FFF2-40B4-BE49-F238E27FC236}">
                <a16:creationId xmlns:a16="http://schemas.microsoft.com/office/drawing/2014/main" id="{C45EA3AF-64AB-46AF-8877-0B878254B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970" y="2630339"/>
            <a:ext cx="10108157" cy="721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02B3F2-9A7D-424D-9566-5B1E40EE2CE7}"/>
              </a:ext>
            </a:extLst>
          </p:cNvPr>
          <p:cNvSpPr txBox="1"/>
          <p:nvPr/>
        </p:nvSpPr>
        <p:spPr>
          <a:xfrm>
            <a:off x="5155506" y="3710459"/>
            <a:ext cx="59046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/>
              <a:t>What would be the same?</a:t>
            </a:r>
          </a:p>
          <a:p>
            <a:endParaRPr lang="en-NZ" sz="4000" dirty="0"/>
          </a:p>
          <a:p>
            <a:r>
              <a:rPr lang="en-NZ" sz="4000" dirty="0"/>
              <a:t>What would have changed?</a:t>
            </a:r>
          </a:p>
          <a:p>
            <a:endParaRPr lang="en-NZ" sz="4000" dirty="0"/>
          </a:p>
          <a:p>
            <a:r>
              <a:rPr lang="en-NZ" sz="4000" dirty="0"/>
              <a:t>What challenges would be overcome?</a:t>
            </a:r>
          </a:p>
          <a:p>
            <a:endParaRPr lang="en-NZ" sz="4000" dirty="0"/>
          </a:p>
          <a:p>
            <a:r>
              <a:rPr lang="en-NZ" sz="4000" dirty="0"/>
              <a:t>What opportunities will the future present?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A6488F-A88F-4640-9036-C5DAFEA2CD54}"/>
              </a:ext>
            </a:extLst>
          </p:cNvPr>
          <p:cNvSpPr txBox="1"/>
          <p:nvPr/>
        </p:nvSpPr>
        <p:spPr>
          <a:xfrm>
            <a:off x="11924258" y="5618555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dirty="0"/>
              <a:t>Me in the past</a:t>
            </a:r>
          </a:p>
        </p:txBody>
      </p:sp>
      <p:pic>
        <p:nvPicPr>
          <p:cNvPr id="6" name="Picture 5" descr="Blue Corona Virus Disease Wearing Mask Illustration Design Vector Image,  Sick Clipart, Plague, Covid PNG and Vector with Transparent Background for  Free Download">
            <a:extLst>
              <a:ext uri="{FF2B5EF4-FFF2-40B4-BE49-F238E27FC236}">
                <a16:creationId xmlns:a16="http://schemas.microsoft.com/office/drawing/2014/main" id="{E6AF06ED-9B5A-4E51-9201-98C31D7602B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386" y="3134395"/>
            <a:ext cx="657902" cy="57606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</p:pic>
    </p:spTree>
    <p:extLst>
      <p:ext uri="{BB962C8B-B14F-4D97-AF65-F5344CB8AC3E}">
        <p14:creationId xmlns:p14="http://schemas.microsoft.com/office/powerpoint/2010/main" val="913612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36B75A-A461-3A47-AC01-666876FE4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3829" y="2768602"/>
            <a:ext cx="15112861" cy="4093428"/>
          </a:xfrm>
        </p:spPr>
        <p:txBody>
          <a:bodyPr numCol="1"/>
          <a:lstStyle/>
          <a:p>
            <a:endParaRPr lang="en-US" i="1" dirty="0"/>
          </a:p>
          <a:p>
            <a:r>
              <a:rPr lang="en-US" i="1" dirty="0"/>
              <a:t>With any change, we know there will be a decline in productivity and an increase in resistance – </a:t>
            </a:r>
            <a:r>
              <a:rPr lang="en-US" dirty="0" err="1"/>
              <a:t>Prosci</a:t>
            </a:r>
            <a:r>
              <a:rPr lang="en-US" dirty="0"/>
              <a:t> founder, Jeff Hiatt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i="1" dirty="0"/>
              <a:t>Everyone thinks of changing the world, but no one thinks of changing himself -  </a:t>
            </a:r>
            <a:r>
              <a:rPr lang="en-US" dirty="0"/>
              <a:t>Leo Tolstoy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828" y="875776"/>
            <a:ext cx="16609221" cy="1892826"/>
          </a:xfrm>
        </p:spPr>
        <p:txBody>
          <a:bodyPr/>
          <a:lstStyle/>
          <a:p>
            <a:r>
              <a:rPr lang="en-US" dirty="0"/>
              <a:t>Responding to Change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563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BB97B-1875-364D-907C-3BBD8F2C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70" y="875776"/>
            <a:ext cx="15145358" cy="946413"/>
          </a:xfrm>
        </p:spPr>
        <p:txBody>
          <a:bodyPr/>
          <a:lstStyle/>
          <a:p>
            <a:pPr algn="l"/>
            <a:r>
              <a:rPr lang="en-US" dirty="0"/>
              <a:t>Your response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E3DD70-1D84-4FE8-8692-CEFAA0B52B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39082" y="2918371"/>
            <a:ext cx="8919929" cy="66967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77DE38-83CA-4A34-8318-F59D7ACF947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52049" y="2903069"/>
            <a:ext cx="8712969" cy="669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54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ZQA - Red ">
      <a:dk1>
        <a:srgbClr val="2E3A3E"/>
      </a:dk1>
      <a:lt1>
        <a:srgbClr val="FFFFFF"/>
      </a:lt1>
      <a:dk2>
        <a:srgbClr val="D81D46"/>
      </a:dk2>
      <a:lt2>
        <a:srgbClr val="839196"/>
      </a:lt2>
      <a:accent1>
        <a:srgbClr val="D81D46"/>
      </a:accent1>
      <a:accent2>
        <a:srgbClr val="EA9088"/>
      </a:accent2>
      <a:accent3>
        <a:srgbClr val="2E3A3E"/>
      </a:accent3>
      <a:accent4>
        <a:srgbClr val="839196"/>
      </a:accent4>
      <a:accent5>
        <a:srgbClr val="556469"/>
      </a:accent5>
      <a:accent6>
        <a:srgbClr val="B3BCBE"/>
      </a:accent6>
      <a:hlink>
        <a:srgbClr val="D81D46"/>
      </a:hlink>
      <a:folHlink>
        <a:srgbClr val="CE1D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</a:spPr>
      <a:bodyPr wrap="square" lIns="0" tIns="0" rIns="0" bIns="0"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NZQA200604_PowerPoint-presentation-template-Red" id="{9BB914FF-55B4-814E-A3A4-998FD9B79561}" vid="{E17424A5-2B98-274B-9791-DDD5CBE43DCD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3640</TotalTime>
  <Words>677</Words>
  <Application>Microsoft Office PowerPoint</Application>
  <PresentationFormat>Custom</PresentationFormat>
  <Paragraphs>148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Office Theme</vt:lpstr>
      <vt:lpstr>2_Office Theme</vt:lpstr>
      <vt:lpstr>Leading National Assessment Seminar 2021</vt:lpstr>
      <vt:lpstr>Whakatauki</vt:lpstr>
      <vt:lpstr>Seminar programme</vt:lpstr>
      <vt:lpstr>Our focus questions to lead assessment change</vt:lpstr>
      <vt:lpstr>2020</vt:lpstr>
      <vt:lpstr>What does the future look like?</vt:lpstr>
      <vt:lpstr>Postcard from the future Looking back to look forward </vt:lpstr>
      <vt:lpstr>Responding to Change </vt:lpstr>
      <vt:lpstr>Your response</vt:lpstr>
      <vt:lpstr>Changes: What Now?</vt:lpstr>
      <vt:lpstr>Changes: Responding to Change </vt:lpstr>
      <vt:lpstr>How does change happen?</vt:lpstr>
      <vt:lpstr>ADKAR and the states of change</vt:lpstr>
      <vt:lpstr>Transition state</vt:lpstr>
      <vt:lpstr>Morning Tea</vt:lpstr>
      <vt:lpstr>Foundations of student/ākonga achievement</vt:lpstr>
      <vt:lpstr>Unpacking the RAS</vt:lpstr>
      <vt:lpstr>RAS opportunities</vt:lpstr>
      <vt:lpstr>PowerPoint Presentation</vt:lpstr>
      <vt:lpstr>Current State </vt:lpstr>
      <vt:lpstr>Transition State</vt:lpstr>
      <vt:lpstr>Moving to the Future State</vt:lpstr>
      <vt:lpstr>Courses, Programmes and Pathways </vt:lpstr>
      <vt:lpstr>Credible Assessment </vt:lpstr>
      <vt:lpstr>Evaluation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Leading National Assessment Seminar 2021</dc:title>
  <dc:creator>Geoff Meadows</dc:creator>
  <cp:lastModifiedBy>Karen Eder</cp:lastModifiedBy>
  <cp:revision>133</cp:revision>
  <cp:lastPrinted>2021-02-12T01:05:31Z</cp:lastPrinted>
  <dcterms:created xsi:type="dcterms:W3CDTF">2020-12-21T22:10:16Z</dcterms:created>
  <dcterms:modified xsi:type="dcterms:W3CDTF">2021-02-16T19:32:11Z</dcterms:modified>
</cp:coreProperties>
</file>